
<file path=[Content_Types].xml><?xml version="1.0" encoding="utf-8"?>
<Types xmlns="http://schemas.openxmlformats.org/package/2006/content-types">
  <Default Extension="emf" ContentType="image/x-emf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1" r:id="rId6"/>
    <p:sldId id="262" r:id="rId7"/>
    <p:sldId id="264" r:id="rId8"/>
    <p:sldId id="270" r:id="rId9"/>
    <p:sldId id="267" r:id="rId10"/>
    <p:sldId id="271" r:id="rId11"/>
    <p:sldId id="268" r:id="rId12"/>
    <p:sldId id="269" r:id="rId13"/>
  </p:sldIdLst>
  <p:sldSz cx="12192000" cy="6858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282A33"/>
        </a:solidFill>
        <a:effectLst/>
        <a:uFillTx/>
        <a:latin typeface="+mj-lt"/>
        <a:ea typeface="+mj-ea"/>
        <a:cs typeface="+mj-cs"/>
        <a:sym typeface="Calibri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282A33"/>
        </a:solidFill>
        <a:effectLst/>
        <a:uFillTx/>
        <a:latin typeface="+mj-lt"/>
        <a:ea typeface="+mj-ea"/>
        <a:cs typeface="+mj-cs"/>
        <a:sym typeface="Calibri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282A33"/>
        </a:solidFill>
        <a:effectLst/>
        <a:uFillTx/>
        <a:latin typeface="+mj-lt"/>
        <a:ea typeface="+mj-ea"/>
        <a:cs typeface="+mj-cs"/>
        <a:sym typeface="Calibri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282A33"/>
        </a:solidFill>
        <a:effectLst/>
        <a:uFillTx/>
        <a:latin typeface="+mj-lt"/>
        <a:ea typeface="+mj-ea"/>
        <a:cs typeface="+mj-cs"/>
        <a:sym typeface="Calibri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282A33"/>
        </a:solidFill>
        <a:effectLst/>
        <a:uFillTx/>
        <a:latin typeface="+mj-lt"/>
        <a:ea typeface="+mj-ea"/>
        <a:cs typeface="+mj-cs"/>
        <a:sym typeface="Calibri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282A33"/>
        </a:solidFill>
        <a:effectLst/>
        <a:uFillTx/>
        <a:latin typeface="+mj-lt"/>
        <a:ea typeface="+mj-ea"/>
        <a:cs typeface="+mj-cs"/>
        <a:sym typeface="Calibri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282A33"/>
        </a:solidFill>
        <a:effectLst/>
        <a:uFillTx/>
        <a:latin typeface="+mj-lt"/>
        <a:ea typeface="+mj-ea"/>
        <a:cs typeface="+mj-cs"/>
        <a:sym typeface="Calibri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282A33"/>
        </a:solidFill>
        <a:effectLst/>
        <a:uFillTx/>
        <a:latin typeface="+mj-lt"/>
        <a:ea typeface="+mj-ea"/>
        <a:cs typeface="+mj-cs"/>
        <a:sym typeface="Calibri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282A33"/>
        </a:solidFill>
        <a:effectLst/>
        <a:uFillTx/>
        <a:latin typeface="+mj-lt"/>
        <a:ea typeface="+mj-ea"/>
        <a:cs typeface="+mj-cs"/>
        <a:sym typeface="Calibri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8ABE"/>
    <a:srgbClr val="02A1FF"/>
    <a:srgbClr val="EFEFE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ajor">
          <a:srgbClr val="282A33"/>
        </a:fontRef>
        <a:srgbClr val="282A33"/>
      </a:tcTxStyle>
      <a:tcStyle>
        <a:tcBdr>
          <a:lef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V>
        </a:tcBdr>
        <a:fill>
          <a:solidFill>
            <a:srgbClr val="CADFFF"/>
          </a:solidFill>
        </a:fill>
      </a:tcStyle>
    </a:wholeTbl>
    <a:band2H>
      <a:tcTxStyle/>
      <a:tcStyle>
        <a:tcBdr/>
        <a:fill>
          <a:solidFill>
            <a:srgbClr val="E6F0FF"/>
          </a:solidFill>
        </a:fill>
      </a:tcStyle>
    </a:band2H>
    <a:firstCol>
      <a:tcTxStyle b="on" i="off">
        <a:fontRef idx="major">
          <a:schemeClr val="accent4">
            <a:hueOff val="-7200000"/>
            <a:satOff val="-100001"/>
          </a:schemeClr>
        </a:fontRef>
        <a:schemeClr val="accent4">
          <a:hueOff val="-7200000"/>
          <a:satOff val="-100001"/>
        </a:schemeClr>
      </a:tcTxStyle>
      <a:tcStyle>
        <a:tcBdr>
          <a:lef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chemeClr val="accent4">
            <a:hueOff val="-7200000"/>
            <a:satOff val="-100001"/>
          </a:schemeClr>
        </a:fontRef>
        <a:schemeClr val="accent4">
          <a:hueOff val="-7200000"/>
          <a:satOff val="-100001"/>
        </a:schemeClr>
      </a:tcTxStyle>
      <a:tcStyle>
        <a:tcBdr>
          <a:lef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chemeClr val="accent4">
            <a:hueOff val="-7200000"/>
            <a:satOff val="-100001"/>
          </a:schemeClr>
        </a:fontRef>
        <a:schemeClr val="accent4">
          <a:hueOff val="-7200000"/>
          <a:satOff val="-100001"/>
        </a:schemeClr>
      </a:tcTxStyle>
      <a:tcStyle>
        <a:tcBdr>
          <a:lef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ajor">
          <a:srgbClr val="282A33"/>
        </a:fontRef>
        <a:srgbClr val="282A33"/>
      </a:tcTxStyle>
      <a:tcStyle>
        <a:tcBdr>
          <a:lef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V>
        </a:tcBdr>
        <a:fill>
          <a:solidFill>
            <a:srgbClr val="EFEFEF"/>
          </a:solidFill>
        </a:fill>
      </a:tcStyle>
    </a:wholeTbl>
    <a:band2H>
      <a:tcTxStyle/>
      <a:tcStyle>
        <a:tcBdr/>
        <a:fill>
          <a:solidFill>
            <a:srgbClr val="F7F7F7"/>
          </a:solidFill>
        </a:fill>
      </a:tcStyle>
    </a:band2H>
    <a:firstCol>
      <a:tcTxStyle b="on" i="off">
        <a:fontRef idx="major">
          <a:schemeClr val="accent4">
            <a:hueOff val="-7200000"/>
            <a:satOff val="-100001"/>
          </a:schemeClr>
        </a:fontRef>
        <a:schemeClr val="accent4">
          <a:hueOff val="-7200000"/>
          <a:satOff val="-100001"/>
        </a:schemeClr>
      </a:tcTxStyle>
      <a:tcStyle>
        <a:tcBdr>
          <a:lef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chemeClr val="accent4">
            <a:hueOff val="-7200000"/>
            <a:satOff val="-100001"/>
          </a:schemeClr>
        </a:fontRef>
        <a:schemeClr val="accent4">
          <a:hueOff val="-7200000"/>
          <a:satOff val="-100001"/>
        </a:schemeClr>
      </a:tcTxStyle>
      <a:tcStyle>
        <a:tcBdr>
          <a:lef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chemeClr val="accent4">
            <a:hueOff val="-7200000"/>
            <a:satOff val="-100001"/>
          </a:schemeClr>
        </a:fontRef>
        <a:schemeClr val="accent4">
          <a:hueOff val="-7200000"/>
          <a:satOff val="-100001"/>
        </a:schemeClr>
      </a:tcTxStyle>
      <a:tcStyle>
        <a:tcBdr>
          <a:lef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ajor">
          <a:srgbClr val="282A33"/>
        </a:fontRef>
        <a:srgbClr val="282A33"/>
      </a:tcTxStyle>
      <a:tcStyle>
        <a:tcBdr>
          <a:lef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V>
        </a:tcBdr>
        <a:fill>
          <a:solidFill>
            <a:srgbClr val="CBCBCC"/>
          </a:solidFill>
        </a:fill>
      </a:tcStyle>
    </a:wholeTbl>
    <a:band2H>
      <a:tcTxStyle/>
      <a:tcStyle>
        <a:tcBdr/>
        <a:fill>
          <a:solidFill>
            <a:srgbClr val="E7E7E7"/>
          </a:solidFill>
        </a:fill>
      </a:tcStyle>
    </a:band2H>
    <a:firstCol>
      <a:tcTxStyle b="on" i="off">
        <a:fontRef idx="major">
          <a:schemeClr val="accent4">
            <a:hueOff val="-7200000"/>
            <a:satOff val="-100001"/>
          </a:schemeClr>
        </a:fontRef>
        <a:schemeClr val="accent4">
          <a:hueOff val="-7200000"/>
          <a:satOff val="-100001"/>
        </a:schemeClr>
      </a:tcTxStyle>
      <a:tcStyle>
        <a:tcBdr>
          <a:lef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V>
        </a:tcBdr>
        <a:fill>
          <a:solidFill>
            <a:schemeClr val="accent2"/>
          </a:solidFill>
        </a:fill>
      </a:tcStyle>
    </a:firstCol>
    <a:lastRow>
      <a:tcTxStyle b="on" i="off">
        <a:fontRef idx="major">
          <a:schemeClr val="accent4">
            <a:hueOff val="-7200000"/>
            <a:satOff val="-100001"/>
          </a:schemeClr>
        </a:fontRef>
        <a:schemeClr val="accent4">
          <a:hueOff val="-7200000"/>
          <a:satOff val="-100001"/>
        </a:schemeClr>
      </a:tcTxStyle>
      <a:tcStyle>
        <a:tcBdr>
          <a:lef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V>
        </a:tcBdr>
        <a:fill>
          <a:solidFill>
            <a:schemeClr val="accent2"/>
          </a:solidFill>
        </a:fill>
      </a:tcStyle>
    </a:lastRow>
    <a:firstRow>
      <a:tcTxStyle b="on" i="off">
        <a:fontRef idx="major">
          <a:schemeClr val="accent4">
            <a:hueOff val="-7200000"/>
            <a:satOff val="-100001"/>
          </a:schemeClr>
        </a:fontRef>
        <a:schemeClr val="accent4">
          <a:hueOff val="-7200000"/>
          <a:satOff val="-100001"/>
        </a:schemeClr>
      </a:tcTxStyle>
      <a:tcStyle>
        <a:tcBdr>
          <a:lef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V>
        </a:tcBdr>
        <a:fill>
          <a:solidFill>
            <a:schemeClr val="accent2"/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rgbClr val="282A33"/>
        </a:fontRef>
        <a:srgbClr val="282A33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7E7E7"/>
          </a:solidFill>
        </a:fill>
      </a:tcStyle>
    </a:wholeTbl>
    <a:band2H>
      <a:tcTxStyle/>
      <a:tcStyle>
        <a:tcBdr/>
        <a:fill>
          <a:solidFill>
            <a:schemeClr val="accent4">
              <a:hueOff val="-7200000"/>
              <a:satOff val="-100001"/>
            </a:schemeClr>
          </a:solidFill>
        </a:fill>
      </a:tcStyle>
    </a:band2H>
    <a:firstCol>
      <a:tcTxStyle b="on" i="off">
        <a:fontRef idx="major">
          <a:schemeClr val="accent4">
            <a:hueOff val="-7200000"/>
            <a:satOff val="-100001"/>
          </a:schemeClr>
        </a:fontRef>
        <a:schemeClr val="accent4">
          <a:hueOff val="-7200000"/>
          <a:satOff val="-100001"/>
        </a:schemeClr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282A33"/>
        </a:fontRef>
        <a:srgbClr val="282A33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282A33"/>
              </a:solidFill>
              <a:prstDash val="solid"/>
              <a:round/>
            </a:ln>
          </a:top>
          <a:bottom>
            <a:ln w="25400" cap="flat">
              <a:solidFill>
                <a:srgbClr val="282A33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4">
              <a:hueOff val="-7200000"/>
              <a:satOff val="-100001"/>
            </a:schemeClr>
          </a:solidFill>
        </a:fill>
      </a:tcStyle>
    </a:lastRow>
    <a:firstRow>
      <a:tcTxStyle b="on" i="off">
        <a:fontRef idx="major">
          <a:schemeClr val="accent4">
            <a:hueOff val="-7200000"/>
            <a:satOff val="-100001"/>
          </a:schemeClr>
        </a:fontRef>
        <a:schemeClr val="accent4">
          <a:hueOff val="-7200000"/>
          <a:satOff val="-100001"/>
        </a:schemeClr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282A33"/>
              </a:solidFill>
              <a:prstDash val="solid"/>
              <a:round/>
            </a:ln>
          </a:top>
          <a:bottom>
            <a:ln w="25400" cap="flat">
              <a:solidFill>
                <a:srgbClr val="282A33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rgbClr val="282A33"/>
        </a:fontRef>
        <a:srgbClr val="282A33"/>
      </a:tcTxStyle>
      <a:tcStyle>
        <a:tcBdr>
          <a:lef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V>
        </a:tcBdr>
        <a:fill>
          <a:solidFill>
            <a:srgbClr val="CBCBCC"/>
          </a:solidFill>
        </a:fill>
      </a:tcStyle>
    </a:wholeTbl>
    <a:band2H>
      <a:tcTxStyle/>
      <a:tcStyle>
        <a:tcBdr/>
        <a:fill>
          <a:solidFill>
            <a:srgbClr val="E7E7E7"/>
          </a:solidFill>
        </a:fill>
      </a:tcStyle>
    </a:band2H>
    <a:firstCol>
      <a:tcTxStyle b="on" i="off">
        <a:fontRef idx="major">
          <a:schemeClr val="accent4">
            <a:hueOff val="-7200000"/>
            <a:satOff val="-100001"/>
          </a:schemeClr>
        </a:fontRef>
        <a:schemeClr val="accent4">
          <a:hueOff val="-7200000"/>
          <a:satOff val="-100001"/>
        </a:schemeClr>
      </a:tcTxStyle>
      <a:tcStyle>
        <a:tcBdr>
          <a:lef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V>
        </a:tcBdr>
        <a:fill>
          <a:solidFill>
            <a:srgbClr val="282A33"/>
          </a:solidFill>
        </a:fill>
      </a:tcStyle>
    </a:firstCol>
    <a:lastRow>
      <a:tcTxStyle b="on" i="off">
        <a:fontRef idx="major">
          <a:schemeClr val="accent4">
            <a:hueOff val="-7200000"/>
            <a:satOff val="-100001"/>
          </a:schemeClr>
        </a:fontRef>
        <a:schemeClr val="accent4">
          <a:hueOff val="-7200000"/>
          <a:satOff val="-100001"/>
        </a:schemeClr>
      </a:tcTxStyle>
      <a:tcStyle>
        <a:tcBdr>
          <a:lef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V>
        </a:tcBdr>
        <a:fill>
          <a:solidFill>
            <a:srgbClr val="282A33"/>
          </a:solidFill>
        </a:fill>
      </a:tcStyle>
    </a:lastRow>
    <a:firstRow>
      <a:tcTxStyle b="on" i="off">
        <a:fontRef idx="major">
          <a:schemeClr val="accent4">
            <a:hueOff val="-7200000"/>
            <a:satOff val="-100001"/>
          </a:schemeClr>
        </a:fontRef>
        <a:schemeClr val="accent4">
          <a:hueOff val="-7200000"/>
          <a:satOff val="-100001"/>
        </a:schemeClr>
      </a:tcTxStyle>
      <a:tcStyle>
        <a:tcBdr>
          <a:lef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V>
        </a:tcBdr>
        <a:fill>
          <a:solidFill>
            <a:srgbClr val="282A33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282A33"/>
        </a:fontRef>
        <a:srgbClr val="282A33"/>
      </a:tcTxStyle>
      <a:tcStyle>
        <a:tcBdr>
          <a:left>
            <a:ln w="12700" cap="flat">
              <a:solidFill>
                <a:srgbClr val="282A33"/>
              </a:solidFill>
              <a:prstDash val="solid"/>
              <a:round/>
            </a:ln>
          </a:left>
          <a:right>
            <a:ln w="12700" cap="flat">
              <a:solidFill>
                <a:srgbClr val="282A33"/>
              </a:solidFill>
              <a:prstDash val="solid"/>
              <a:round/>
            </a:ln>
          </a:right>
          <a:top>
            <a:ln w="12700" cap="flat">
              <a:solidFill>
                <a:srgbClr val="282A33"/>
              </a:solidFill>
              <a:prstDash val="solid"/>
              <a:round/>
            </a:ln>
          </a:top>
          <a:bottom>
            <a:ln w="12700" cap="flat">
              <a:solidFill>
                <a:srgbClr val="282A33"/>
              </a:solidFill>
              <a:prstDash val="solid"/>
              <a:round/>
            </a:ln>
          </a:bottom>
          <a:insideH>
            <a:ln w="12700" cap="flat">
              <a:solidFill>
                <a:srgbClr val="282A33"/>
              </a:solidFill>
              <a:prstDash val="solid"/>
              <a:round/>
            </a:ln>
          </a:insideH>
          <a:insideV>
            <a:ln w="12700" cap="flat">
              <a:solidFill>
                <a:srgbClr val="282A33"/>
              </a:solidFill>
              <a:prstDash val="solid"/>
              <a:round/>
            </a:ln>
          </a:insideV>
        </a:tcBdr>
        <a:fill>
          <a:solidFill>
            <a:srgbClr val="282A33">
              <a:alpha val="20000"/>
            </a:srgbClr>
          </a:solidFill>
        </a:fill>
      </a:tcStyle>
    </a:wholeTbl>
    <a:band2H>
      <a:tcTxStyle/>
      <a:tcStyle>
        <a:tcBdr/>
        <a:fill>
          <a:solidFill>
            <a:schemeClr val="accent4">
              <a:hueOff val="-7200000"/>
              <a:satOff val="-100001"/>
            </a:schemeClr>
          </a:solidFill>
        </a:fill>
      </a:tcStyle>
    </a:band2H>
    <a:firstCol>
      <a:tcTxStyle b="on" i="off">
        <a:fontRef idx="major">
          <a:srgbClr val="282A33"/>
        </a:fontRef>
        <a:srgbClr val="282A33"/>
      </a:tcTxStyle>
      <a:tcStyle>
        <a:tcBdr>
          <a:left>
            <a:ln w="12700" cap="flat">
              <a:solidFill>
                <a:srgbClr val="282A33"/>
              </a:solidFill>
              <a:prstDash val="solid"/>
              <a:round/>
            </a:ln>
          </a:left>
          <a:right>
            <a:ln w="12700" cap="flat">
              <a:solidFill>
                <a:srgbClr val="282A33"/>
              </a:solidFill>
              <a:prstDash val="solid"/>
              <a:round/>
            </a:ln>
          </a:right>
          <a:top>
            <a:ln w="12700" cap="flat">
              <a:solidFill>
                <a:srgbClr val="282A33"/>
              </a:solidFill>
              <a:prstDash val="solid"/>
              <a:round/>
            </a:ln>
          </a:top>
          <a:bottom>
            <a:ln w="12700" cap="flat">
              <a:solidFill>
                <a:srgbClr val="282A33"/>
              </a:solidFill>
              <a:prstDash val="solid"/>
              <a:round/>
            </a:ln>
          </a:bottom>
          <a:insideH>
            <a:ln w="12700" cap="flat">
              <a:solidFill>
                <a:srgbClr val="282A33"/>
              </a:solidFill>
              <a:prstDash val="solid"/>
              <a:round/>
            </a:ln>
          </a:insideH>
          <a:insideV>
            <a:ln w="12700" cap="flat">
              <a:solidFill>
                <a:srgbClr val="282A33"/>
              </a:solidFill>
              <a:prstDash val="solid"/>
              <a:round/>
            </a:ln>
          </a:insideV>
        </a:tcBdr>
        <a:fill>
          <a:solidFill>
            <a:srgbClr val="282A33">
              <a:alpha val="20000"/>
            </a:srgbClr>
          </a:solidFill>
        </a:fill>
      </a:tcStyle>
    </a:firstCol>
    <a:lastRow>
      <a:tcTxStyle b="on" i="off">
        <a:fontRef idx="major">
          <a:srgbClr val="282A33"/>
        </a:fontRef>
        <a:srgbClr val="282A33"/>
      </a:tcTxStyle>
      <a:tcStyle>
        <a:tcBdr>
          <a:left>
            <a:ln w="12700" cap="flat">
              <a:solidFill>
                <a:srgbClr val="282A33"/>
              </a:solidFill>
              <a:prstDash val="solid"/>
              <a:round/>
            </a:ln>
          </a:left>
          <a:right>
            <a:ln w="12700" cap="flat">
              <a:solidFill>
                <a:srgbClr val="282A33"/>
              </a:solidFill>
              <a:prstDash val="solid"/>
              <a:round/>
            </a:ln>
          </a:right>
          <a:top>
            <a:ln w="50800" cap="flat">
              <a:solidFill>
                <a:srgbClr val="282A33"/>
              </a:solidFill>
              <a:prstDash val="solid"/>
              <a:round/>
            </a:ln>
          </a:top>
          <a:bottom>
            <a:ln w="12700" cap="flat">
              <a:solidFill>
                <a:srgbClr val="282A33"/>
              </a:solidFill>
              <a:prstDash val="solid"/>
              <a:round/>
            </a:ln>
          </a:bottom>
          <a:insideH>
            <a:ln w="12700" cap="flat">
              <a:solidFill>
                <a:srgbClr val="282A33"/>
              </a:solidFill>
              <a:prstDash val="solid"/>
              <a:round/>
            </a:ln>
          </a:insideH>
          <a:insideV>
            <a:ln w="12700" cap="flat">
              <a:solidFill>
                <a:srgbClr val="282A33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ajor">
          <a:srgbClr val="282A33"/>
        </a:fontRef>
        <a:srgbClr val="282A33"/>
      </a:tcTxStyle>
      <a:tcStyle>
        <a:tcBdr>
          <a:left>
            <a:ln w="12700" cap="flat">
              <a:solidFill>
                <a:srgbClr val="282A33"/>
              </a:solidFill>
              <a:prstDash val="solid"/>
              <a:round/>
            </a:ln>
          </a:left>
          <a:right>
            <a:ln w="12700" cap="flat">
              <a:solidFill>
                <a:srgbClr val="282A33"/>
              </a:solidFill>
              <a:prstDash val="solid"/>
              <a:round/>
            </a:ln>
          </a:right>
          <a:top>
            <a:ln w="12700" cap="flat">
              <a:solidFill>
                <a:srgbClr val="282A33"/>
              </a:solidFill>
              <a:prstDash val="solid"/>
              <a:round/>
            </a:ln>
          </a:top>
          <a:bottom>
            <a:ln w="25400" cap="flat">
              <a:solidFill>
                <a:srgbClr val="282A33"/>
              </a:solidFill>
              <a:prstDash val="solid"/>
              <a:round/>
            </a:ln>
          </a:bottom>
          <a:insideH>
            <a:ln w="12700" cap="flat">
              <a:solidFill>
                <a:srgbClr val="282A33"/>
              </a:solidFill>
              <a:prstDash val="solid"/>
              <a:round/>
            </a:ln>
          </a:insideH>
          <a:insideV>
            <a:ln w="12700" cap="flat">
              <a:solidFill>
                <a:srgbClr val="282A33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1348"/>
    <p:restoredTop sz="94490"/>
  </p:normalViewPr>
  <p:slideViewPr>
    <p:cSldViewPr snapToGrid="0" snapToObjects="1">
      <p:cViewPr varScale="1">
        <p:scale>
          <a:sx n="96" d="100"/>
          <a:sy n="96" d="100"/>
        </p:scale>
        <p:origin x="176" y="7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 dirty="0"/>
          </a:p>
        </p:txBody>
      </p:sp>
      <p:sp>
        <p:nvSpPr>
          <p:cNvPr id="92" name="Shape 92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solidFill>
          <a:srgbClr val="282A33"/>
        </a:solidFill>
        <a:latin typeface="+mj-lt"/>
        <a:ea typeface="+mj-ea"/>
        <a:cs typeface="+mj-cs"/>
        <a:sym typeface="Calibri"/>
      </a:defRPr>
    </a:lvl1pPr>
    <a:lvl2pPr indent="228600" latinLnBrk="0">
      <a:defRPr sz="1200">
        <a:solidFill>
          <a:srgbClr val="282A33"/>
        </a:solidFill>
        <a:latin typeface="+mj-lt"/>
        <a:ea typeface="+mj-ea"/>
        <a:cs typeface="+mj-cs"/>
        <a:sym typeface="Calibri"/>
      </a:defRPr>
    </a:lvl2pPr>
    <a:lvl3pPr indent="457200" latinLnBrk="0">
      <a:defRPr sz="1200">
        <a:solidFill>
          <a:srgbClr val="282A33"/>
        </a:solidFill>
        <a:latin typeface="+mj-lt"/>
        <a:ea typeface="+mj-ea"/>
        <a:cs typeface="+mj-cs"/>
        <a:sym typeface="Calibri"/>
      </a:defRPr>
    </a:lvl3pPr>
    <a:lvl4pPr indent="685800" latinLnBrk="0">
      <a:defRPr sz="1200">
        <a:solidFill>
          <a:srgbClr val="282A33"/>
        </a:solidFill>
        <a:latin typeface="+mj-lt"/>
        <a:ea typeface="+mj-ea"/>
        <a:cs typeface="+mj-cs"/>
        <a:sym typeface="Calibri"/>
      </a:defRPr>
    </a:lvl4pPr>
    <a:lvl5pPr indent="914400" latinLnBrk="0">
      <a:defRPr sz="1200">
        <a:solidFill>
          <a:srgbClr val="282A33"/>
        </a:solidFill>
        <a:latin typeface="+mj-lt"/>
        <a:ea typeface="+mj-ea"/>
        <a:cs typeface="+mj-cs"/>
        <a:sym typeface="Calibri"/>
      </a:defRPr>
    </a:lvl5pPr>
    <a:lvl6pPr indent="1143000" latinLnBrk="0">
      <a:defRPr sz="1200">
        <a:solidFill>
          <a:srgbClr val="282A33"/>
        </a:solidFill>
        <a:latin typeface="+mj-lt"/>
        <a:ea typeface="+mj-ea"/>
        <a:cs typeface="+mj-cs"/>
        <a:sym typeface="Calibri"/>
      </a:defRPr>
    </a:lvl6pPr>
    <a:lvl7pPr indent="1371600" latinLnBrk="0">
      <a:defRPr sz="1200">
        <a:solidFill>
          <a:srgbClr val="282A33"/>
        </a:solidFill>
        <a:latin typeface="+mj-lt"/>
        <a:ea typeface="+mj-ea"/>
        <a:cs typeface="+mj-cs"/>
        <a:sym typeface="Calibri"/>
      </a:defRPr>
    </a:lvl7pPr>
    <a:lvl8pPr indent="1600200" latinLnBrk="0">
      <a:defRPr sz="1200">
        <a:solidFill>
          <a:srgbClr val="282A33"/>
        </a:solidFill>
        <a:latin typeface="+mj-lt"/>
        <a:ea typeface="+mj-ea"/>
        <a:cs typeface="+mj-cs"/>
        <a:sym typeface="Calibri"/>
      </a:defRPr>
    </a:lvl8pPr>
    <a:lvl9pPr indent="1828800" latinLnBrk="0">
      <a:defRPr sz="1200">
        <a:solidFill>
          <a:srgbClr val="282A33"/>
        </a:solidFill>
        <a:latin typeface="+mj-lt"/>
        <a:ea typeface="+mj-ea"/>
        <a:cs typeface="+mj-cs"/>
        <a:sym typeface="Calibri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7893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/>
          </p:nvPr>
        </p:nvSpPr>
        <p:spPr>
          <a:xfrm>
            <a:off x="1524000" y="1122362"/>
            <a:ext cx="9144000" cy="2387601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t>Title Text</a:t>
            </a:r>
          </a:p>
        </p:txBody>
      </p:sp>
      <p:sp>
        <p:nvSpPr>
          <p:cNvPr id="1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524000" y="3602037"/>
            <a:ext cx="9144000" cy="1655763"/>
          </a:xfrm>
          <a:prstGeom prst="rect">
            <a:avLst/>
          </a:prstGeom>
        </p:spPr>
        <p:txBody>
          <a:bodyPr/>
          <a:lstStyle>
            <a:lvl1pPr marL="0" indent="0" algn="ctr">
              <a:buSzTx/>
              <a:buFontTx/>
              <a:buNone/>
              <a:defRPr sz="2400"/>
            </a:lvl1pPr>
            <a:lvl2pPr marL="0" indent="457200" algn="ctr">
              <a:buSzTx/>
              <a:buFontTx/>
              <a:buNone/>
              <a:defRPr sz="2400"/>
            </a:lvl2pPr>
            <a:lvl3pPr marL="0" indent="914400" algn="ctr">
              <a:buSzTx/>
              <a:buFontTx/>
              <a:buNone/>
              <a:defRPr sz="2400"/>
            </a:lvl3pPr>
            <a:lvl4pPr marL="0" indent="1371600" algn="ctr">
              <a:buSzTx/>
              <a:buFontTx/>
              <a:buNone/>
              <a:defRPr sz="2400"/>
            </a:lvl4pPr>
            <a:lvl5pPr marL="0" indent="1828800" algn="ctr">
              <a:buSzTx/>
              <a:buFontTx/>
              <a:buNone/>
              <a:defRPr sz="2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 dirty="0"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1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 dirty="0"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Text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t>Title Text</a:t>
            </a:r>
          </a:p>
        </p:txBody>
      </p:sp>
      <p:sp>
        <p:nvSpPr>
          <p:cNvPr id="3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831850" y="4589462"/>
            <a:ext cx="10515600" cy="1500188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2400">
                <a:solidFill>
                  <a:srgbClr val="8B8B8D"/>
                </a:solidFill>
              </a:defRPr>
            </a:lvl1pPr>
            <a:lvl2pPr marL="0" indent="457200">
              <a:buSzTx/>
              <a:buFontTx/>
              <a:buNone/>
              <a:defRPr sz="2400">
                <a:solidFill>
                  <a:srgbClr val="8B8B8D"/>
                </a:solidFill>
              </a:defRPr>
            </a:lvl2pPr>
            <a:lvl3pPr marL="0" indent="914400">
              <a:buSzTx/>
              <a:buFontTx/>
              <a:buNone/>
              <a:defRPr sz="2400">
                <a:solidFill>
                  <a:srgbClr val="8B8B8D"/>
                </a:solidFill>
              </a:defRPr>
            </a:lvl3pPr>
            <a:lvl4pPr marL="0" indent="1371600">
              <a:buSzTx/>
              <a:buFontTx/>
              <a:buNone/>
              <a:defRPr sz="2400">
                <a:solidFill>
                  <a:srgbClr val="8B8B8D"/>
                </a:solidFill>
              </a:defRPr>
            </a:lvl4pPr>
            <a:lvl5pPr marL="0" indent="1828800">
              <a:buSzTx/>
              <a:buFontTx/>
              <a:buNone/>
              <a:defRPr sz="2400">
                <a:solidFill>
                  <a:srgbClr val="8B8B8D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 dirty="0"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9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 dirty="0"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itle Text"/>
          <p:cNvSpPr txBox="1">
            <a:spLocks noGrp="1"/>
          </p:cNvSpPr>
          <p:nvPr>
            <p:ph type="title"/>
          </p:nvPr>
        </p:nvSpPr>
        <p:spPr>
          <a:xfrm>
            <a:off x="839787" y="365125"/>
            <a:ext cx="10515601" cy="1325563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8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839787" y="1681163"/>
            <a:ext cx="5157789" cy="823913"/>
          </a:xfrm>
          <a:prstGeom prst="rect">
            <a:avLst/>
          </a:prstGeom>
        </p:spPr>
        <p:txBody>
          <a:bodyPr anchor="b"/>
          <a:lstStyle>
            <a:lvl1pPr marL="0" indent="0">
              <a:buSzTx/>
              <a:buFontTx/>
              <a:buNone/>
              <a:defRPr sz="2400" b="1"/>
            </a:lvl1pPr>
            <a:lvl2pPr marL="0" indent="457200">
              <a:buSzTx/>
              <a:buFontTx/>
              <a:buNone/>
              <a:defRPr sz="2400" b="1"/>
            </a:lvl2pPr>
            <a:lvl3pPr marL="0" indent="914400">
              <a:buSzTx/>
              <a:buFontTx/>
              <a:buNone/>
              <a:defRPr sz="2400" b="1"/>
            </a:lvl3pPr>
            <a:lvl4pPr marL="0" indent="1371600">
              <a:buSzTx/>
              <a:buFontTx/>
              <a:buNone/>
              <a:defRPr sz="2400" b="1"/>
            </a:lvl4pPr>
            <a:lvl5pPr marL="0" indent="1828800">
              <a:buSzTx/>
              <a:buFontTx/>
              <a:buNone/>
              <a:defRPr sz="2400" b="1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9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6172200" y="1681163"/>
            <a:ext cx="5183188" cy="823913"/>
          </a:xfrm>
          <a:prstGeom prst="rect">
            <a:avLst/>
          </a:prstGeom>
        </p:spPr>
        <p:txBody>
          <a:bodyPr anchor="b"/>
          <a:lstStyle/>
          <a:p>
            <a:pPr marL="0" indent="0">
              <a:buSzTx/>
              <a:buFontTx/>
              <a:buNone/>
              <a:defRPr sz="2400" b="1"/>
            </a:pPr>
            <a:endParaRPr/>
          </a:p>
        </p:txBody>
      </p:sp>
      <p:sp>
        <p:nvSpPr>
          <p:cNvPr id="5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 dirty="0"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 dirty="0"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 dirty="0"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Title Text"/>
          <p:cNvSpPr txBox="1">
            <a:spLocks noGrp="1"/>
          </p:cNvSpPr>
          <p:nvPr>
            <p:ph type="title"/>
          </p:nvPr>
        </p:nvSpPr>
        <p:spPr>
          <a:xfrm>
            <a:off x="839787" y="457200"/>
            <a:ext cx="3932239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t>Title Text</a:t>
            </a:r>
          </a:p>
        </p:txBody>
      </p:sp>
      <p:sp>
        <p:nvSpPr>
          <p:cNvPr id="73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5183187" y="987425"/>
            <a:ext cx="6172201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 marL="718457" indent="-261257">
              <a:defRPr sz="3200"/>
            </a:lvl2pPr>
            <a:lvl3pPr marL="1219200" indent="-304800">
              <a:defRPr sz="3200"/>
            </a:lvl3pPr>
            <a:lvl4pPr marL="1737360" indent="-365760">
              <a:defRPr sz="3200"/>
            </a:lvl4pPr>
            <a:lvl5pPr marL="2194560" indent="-365760">
              <a:defRPr sz="32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4" name="Text Placeholder 3"/>
          <p:cNvSpPr>
            <a:spLocks noGrp="1"/>
          </p:cNvSpPr>
          <p:nvPr>
            <p:ph type="body" sz="quarter" idx="21"/>
          </p:nvPr>
        </p:nvSpPr>
        <p:spPr>
          <a:xfrm>
            <a:off x="839787" y="2057400"/>
            <a:ext cx="3932238" cy="3811588"/>
          </a:xfrm>
          <a:prstGeom prst="rect">
            <a:avLst/>
          </a:prstGeom>
        </p:spPr>
        <p:txBody>
          <a:bodyPr/>
          <a:lstStyle/>
          <a:p>
            <a:pPr marL="0" indent="0">
              <a:buSzTx/>
              <a:buFontTx/>
              <a:buNone/>
              <a:defRPr sz="1600"/>
            </a:pPr>
            <a:endParaRPr/>
          </a:p>
        </p:txBody>
      </p:sp>
      <p:sp>
        <p:nvSpPr>
          <p:cNvPr id="7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 dirty="0"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Title Text"/>
          <p:cNvSpPr txBox="1">
            <a:spLocks noGrp="1"/>
          </p:cNvSpPr>
          <p:nvPr>
            <p:ph type="title"/>
          </p:nvPr>
        </p:nvSpPr>
        <p:spPr>
          <a:xfrm>
            <a:off x="839787" y="457200"/>
            <a:ext cx="3932239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t>Title Text</a:t>
            </a:r>
          </a:p>
        </p:txBody>
      </p:sp>
      <p:sp>
        <p:nvSpPr>
          <p:cNvPr id="83" name="Picture Placeholder 2"/>
          <p:cNvSpPr>
            <a:spLocks noGrp="1"/>
          </p:cNvSpPr>
          <p:nvPr>
            <p:ph type="pic" sz="half" idx="21"/>
          </p:nvPr>
        </p:nvSpPr>
        <p:spPr>
          <a:xfrm>
            <a:off x="5183187" y="987425"/>
            <a:ext cx="6172201" cy="4873625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 dirty="0"/>
          </a:p>
        </p:txBody>
      </p:sp>
      <p:sp>
        <p:nvSpPr>
          <p:cNvPr id="84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839787" y="2057400"/>
            <a:ext cx="3932239" cy="3811588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1600"/>
            </a:lvl1pPr>
            <a:lvl2pPr marL="0" indent="457200">
              <a:buSzTx/>
              <a:buFontTx/>
              <a:buNone/>
              <a:defRPr sz="1600"/>
            </a:lvl2pPr>
            <a:lvl3pPr marL="0" indent="914400">
              <a:buSzTx/>
              <a:buFontTx/>
              <a:buNone/>
              <a:defRPr sz="1600"/>
            </a:lvl3pPr>
            <a:lvl4pPr marL="0" indent="1371600">
              <a:buSzTx/>
              <a:buFontTx/>
              <a:buNone/>
              <a:defRPr sz="1600"/>
            </a:lvl4pPr>
            <a:lvl5pPr marL="0" indent="1828800">
              <a:buSzTx/>
              <a:buFontTx/>
              <a:buNone/>
              <a:defRPr sz="16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 dirty="0"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hueOff val="-7200000"/>
            <a:satOff val="-100001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095176" y="6414760"/>
            <a:ext cx="258624" cy="248305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>
              <a:defRPr sz="1200">
                <a:solidFill>
                  <a:srgbClr val="8B8B8D"/>
                </a:solidFill>
              </a:defRPr>
            </a:lvl1pPr>
          </a:lstStyle>
          <a:p>
            <a:fld id="{86CB4B4D-7CA3-9044-876B-883B54F8677D}" type="slidenum">
              <a:rPr/>
              <a:t>‹#›</a:t>
            </a:fld>
            <a:endParaRPr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ransition spd="med"/>
  <p:txStyles>
    <p:titleStyle>
      <a:lvl1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282A33"/>
          </a:solidFill>
          <a:uFillTx/>
          <a:latin typeface="Calibri Light"/>
          <a:ea typeface="Calibri Light"/>
          <a:cs typeface="Calibri Light"/>
          <a:sym typeface="Calibri Light"/>
        </a:defRPr>
      </a:lvl1pPr>
      <a:lvl2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282A33"/>
          </a:solidFill>
          <a:uFillTx/>
          <a:latin typeface="Calibri Light"/>
          <a:ea typeface="Calibri Light"/>
          <a:cs typeface="Calibri Light"/>
          <a:sym typeface="Calibri Light"/>
        </a:defRPr>
      </a:lvl2pPr>
      <a:lvl3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282A33"/>
          </a:solidFill>
          <a:uFillTx/>
          <a:latin typeface="Calibri Light"/>
          <a:ea typeface="Calibri Light"/>
          <a:cs typeface="Calibri Light"/>
          <a:sym typeface="Calibri Light"/>
        </a:defRPr>
      </a:lvl3pPr>
      <a:lvl4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282A33"/>
          </a:solidFill>
          <a:uFillTx/>
          <a:latin typeface="Calibri Light"/>
          <a:ea typeface="Calibri Light"/>
          <a:cs typeface="Calibri Light"/>
          <a:sym typeface="Calibri Light"/>
        </a:defRPr>
      </a:lvl4pPr>
      <a:lvl5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282A33"/>
          </a:solidFill>
          <a:uFillTx/>
          <a:latin typeface="Calibri Light"/>
          <a:ea typeface="Calibri Light"/>
          <a:cs typeface="Calibri Light"/>
          <a:sym typeface="Calibri Light"/>
        </a:defRPr>
      </a:lvl5pPr>
      <a:lvl6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282A33"/>
          </a:solidFill>
          <a:uFillTx/>
          <a:latin typeface="Calibri Light"/>
          <a:ea typeface="Calibri Light"/>
          <a:cs typeface="Calibri Light"/>
          <a:sym typeface="Calibri Light"/>
        </a:defRPr>
      </a:lvl6pPr>
      <a:lvl7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282A33"/>
          </a:solidFill>
          <a:uFillTx/>
          <a:latin typeface="Calibri Light"/>
          <a:ea typeface="Calibri Light"/>
          <a:cs typeface="Calibri Light"/>
          <a:sym typeface="Calibri Light"/>
        </a:defRPr>
      </a:lvl7pPr>
      <a:lvl8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282A33"/>
          </a:solidFill>
          <a:uFillTx/>
          <a:latin typeface="Calibri Light"/>
          <a:ea typeface="Calibri Light"/>
          <a:cs typeface="Calibri Light"/>
          <a:sym typeface="Calibri Light"/>
        </a:defRPr>
      </a:lvl8pPr>
      <a:lvl9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282A33"/>
          </a:solidFill>
          <a:uFillTx/>
          <a:latin typeface="Calibri Light"/>
          <a:ea typeface="Calibri Light"/>
          <a:cs typeface="Calibri Light"/>
          <a:sym typeface="Calibri Light"/>
        </a:defRPr>
      </a:lvl9pPr>
    </p:titleStyle>
    <p:bodyStyle>
      <a:lvl1pPr marL="228600" marR="0" indent="-228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282A33"/>
          </a:solidFill>
          <a:uFillTx/>
          <a:latin typeface="+mj-lt"/>
          <a:ea typeface="+mj-ea"/>
          <a:cs typeface="+mj-cs"/>
          <a:sym typeface="Calibri"/>
        </a:defRPr>
      </a:lvl1pPr>
      <a:lvl2pPr marL="723900" marR="0" indent="-2667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282A33"/>
          </a:solidFill>
          <a:uFillTx/>
          <a:latin typeface="+mj-lt"/>
          <a:ea typeface="+mj-ea"/>
          <a:cs typeface="+mj-cs"/>
          <a:sym typeface="Calibri"/>
        </a:defRPr>
      </a:lvl2pPr>
      <a:lvl3pPr marL="1234439" marR="0" indent="-320039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282A33"/>
          </a:solidFill>
          <a:uFillTx/>
          <a:latin typeface="+mj-lt"/>
          <a:ea typeface="+mj-ea"/>
          <a:cs typeface="+mj-cs"/>
          <a:sym typeface="Calibri"/>
        </a:defRPr>
      </a:lvl3pPr>
      <a:lvl4pPr marL="1727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282A33"/>
          </a:solidFill>
          <a:uFillTx/>
          <a:latin typeface="+mj-lt"/>
          <a:ea typeface="+mj-ea"/>
          <a:cs typeface="+mj-cs"/>
          <a:sym typeface="Calibri"/>
        </a:defRPr>
      </a:lvl4pPr>
      <a:lvl5pPr marL="21844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282A33"/>
          </a:solidFill>
          <a:uFillTx/>
          <a:latin typeface="+mj-lt"/>
          <a:ea typeface="+mj-ea"/>
          <a:cs typeface="+mj-cs"/>
          <a:sym typeface="Calibri"/>
        </a:defRPr>
      </a:lvl5pPr>
      <a:lvl6pPr marL="26416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282A33"/>
          </a:solidFill>
          <a:uFillTx/>
          <a:latin typeface="+mj-lt"/>
          <a:ea typeface="+mj-ea"/>
          <a:cs typeface="+mj-cs"/>
          <a:sym typeface="Calibri"/>
        </a:defRPr>
      </a:lvl6pPr>
      <a:lvl7pPr marL="30988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282A33"/>
          </a:solidFill>
          <a:uFillTx/>
          <a:latin typeface="+mj-lt"/>
          <a:ea typeface="+mj-ea"/>
          <a:cs typeface="+mj-cs"/>
          <a:sym typeface="Calibri"/>
        </a:defRPr>
      </a:lvl7pPr>
      <a:lvl8pPr marL="35560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282A33"/>
          </a:solidFill>
          <a:uFillTx/>
          <a:latin typeface="+mj-lt"/>
          <a:ea typeface="+mj-ea"/>
          <a:cs typeface="+mj-cs"/>
          <a:sym typeface="Calibri"/>
        </a:defRPr>
      </a:lvl8pPr>
      <a:lvl9pPr marL="4013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282A33"/>
          </a:solidFill>
          <a:uFillTx/>
          <a:latin typeface="+mj-lt"/>
          <a:ea typeface="+mj-ea"/>
          <a:cs typeface="+mj-cs"/>
          <a:sym typeface="Calibri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457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914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1371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18288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22860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2743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3200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3657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Lorem Ipsum Subtitle"/>
          <p:cNvSpPr txBox="1">
            <a:spLocks noGrp="1"/>
          </p:cNvSpPr>
          <p:nvPr>
            <p:ph type="subTitle" sz="quarter" idx="1"/>
          </p:nvPr>
        </p:nvSpPr>
        <p:spPr>
          <a:xfrm>
            <a:off x="555748" y="5980651"/>
            <a:ext cx="9144001" cy="1655762"/>
          </a:xfrm>
          <a:prstGeom prst="rect">
            <a:avLst/>
          </a:prstGeom>
        </p:spPr>
        <p:txBody>
          <a:bodyPr/>
          <a:lstStyle>
            <a:lvl1pPr algn="l">
              <a:defRPr sz="3600">
                <a:solidFill>
                  <a:schemeClr val="accent1"/>
                </a:solidFill>
                <a:latin typeface="Avenir Light"/>
                <a:ea typeface="Avenir Light"/>
                <a:cs typeface="Avenir Light"/>
                <a:sym typeface="Avenir Light"/>
              </a:defRPr>
            </a:lvl1pPr>
          </a:lstStyle>
          <a:p>
            <a:r>
              <a:rPr dirty="0">
                <a:solidFill>
                  <a:srgbClr val="2F8ABE"/>
                </a:solidFill>
              </a:rPr>
              <a:t>Ages 13-18</a:t>
            </a:r>
          </a:p>
        </p:txBody>
      </p:sp>
      <p:sp>
        <p:nvSpPr>
          <p:cNvPr id="96" name="Title 1"/>
          <p:cNvSpPr txBox="1"/>
          <p:nvPr/>
        </p:nvSpPr>
        <p:spPr>
          <a:xfrm>
            <a:off x="560172" y="3707351"/>
            <a:ext cx="10968681" cy="2387601"/>
          </a:xfrm>
          <a:prstGeom prst="rect">
            <a:avLst/>
          </a:prstGeom>
          <a:ln w="12700">
            <a:noFill/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 anchor="b">
            <a:normAutofit/>
          </a:bodyPr>
          <a:lstStyle>
            <a:lvl1pPr>
              <a:lnSpc>
                <a:spcPct val="90000"/>
              </a:lnSpc>
              <a:defRPr sz="6000">
                <a:solidFill>
                  <a:schemeClr val="accent1"/>
                </a:solidFill>
                <a:latin typeface="Avenir Black"/>
                <a:ea typeface="Avenir Black"/>
                <a:cs typeface="Avenir Black"/>
                <a:sym typeface="Avenir Black"/>
              </a:defRPr>
            </a:lvl1pPr>
          </a:lstStyle>
          <a:p>
            <a:r>
              <a:rPr lang="en-US" dirty="0">
                <a:solidFill>
                  <a:srgbClr val="2F8ABE"/>
                </a:solidFill>
              </a:rPr>
              <a:t>Taxes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85E6823-D9FD-6152-2DDB-F4D659338CE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9834"/>
          <a:stretch/>
        </p:blipFill>
        <p:spPr>
          <a:xfrm>
            <a:off x="9994225" y="5922433"/>
            <a:ext cx="1736456" cy="507206"/>
          </a:xfrm>
          <a:prstGeom prst="rect">
            <a:avLst/>
          </a:prstGeom>
        </p:spPr>
      </p:pic>
      <p:pic>
        <p:nvPicPr>
          <p:cNvPr id="9" name="Picture 8" descr="A picture containing text&#10;&#10;Description automatically generated">
            <a:extLst>
              <a:ext uri="{FF2B5EF4-FFF2-40B4-BE49-F238E27FC236}">
                <a16:creationId xmlns:a16="http://schemas.microsoft.com/office/drawing/2014/main" id="{A564E249-5C28-A4A5-7366-A8044E6FE49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614"/>
            <a:ext cx="12192000" cy="4775200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Title 1"/>
          <p:cNvSpPr txBox="1">
            <a:spLocks noGrp="1"/>
          </p:cNvSpPr>
          <p:nvPr>
            <p:ph type="ctrTitle"/>
          </p:nvPr>
        </p:nvSpPr>
        <p:spPr>
          <a:xfrm>
            <a:off x="560172" y="102329"/>
            <a:ext cx="10968681" cy="1418848"/>
          </a:xfrm>
          <a:prstGeom prst="rect">
            <a:avLst/>
          </a:prstGeom>
        </p:spPr>
        <p:txBody>
          <a:bodyPr/>
          <a:lstStyle>
            <a:lvl1pPr algn="l">
              <a:defRPr sz="5400">
                <a:solidFill>
                  <a:schemeClr val="accent1"/>
                </a:solidFill>
                <a:latin typeface="Avenir Black"/>
                <a:ea typeface="Avenir Black"/>
                <a:cs typeface="Avenir Black"/>
                <a:sym typeface="Avenir Black"/>
              </a:defRPr>
            </a:lvl1pPr>
          </a:lstStyle>
          <a:p>
            <a:r>
              <a:rPr lang="en-US" dirty="0">
                <a:solidFill>
                  <a:srgbClr val="2F8ABE"/>
                </a:solidFill>
              </a:rPr>
              <a:t>Resources</a:t>
            </a:r>
            <a:endParaRPr dirty="0">
              <a:solidFill>
                <a:srgbClr val="2F8ABE"/>
              </a:solidFill>
            </a:endParaRPr>
          </a:p>
        </p:txBody>
      </p:sp>
      <p:sp>
        <p:nvSpPr>
          <p:cNvPr id="145" name="Lorem Ipsum Subtitle"/>
          <p:cNvSpPr txBox="1">
            <a:spLocks noGrp="1"/>
          </p:cNvSpPr>
          <p:nvPr>
            <p:ph type="subTitle" idx="1"/>
          </p:nvPr>
        </p:nvSpPr>
        <p:spPr>
          <a:xfrm>
            <a:off x="663146" y="1817098"/>
            <a:ext cx="10762733" cy="4625583"/>
          </a:xfrm>
          <a:prstGeom prst="rect">
            <a:avLst/>
          </a:prstGeom>
        </p:spPr>
        <p:txBody>
          <a:bodyPr/>
          <a:lstStyle/>
          <a:p>
            <a:pPr marL="571500" indent="-571500" algn="l">
              <a:lnSpc>
                <a:spcPct val="100000"/>
              </a:lnSpc>
              <a:buSzPct val="100000"/>
              <a:buFont typeface="Arial"/>
              <a:buChar char="•"/>
              <a:defRPr sz="3600">
                <a:solidFill>
                  <a:schemeClr val="accent2"/>
                </a:solidFill>
                <a:latin typeface="Avenir Light"/>
                <a:ea typeface="Avenir Light"/>
                <a:cs typeface="Avenir Light"/>
                <a:sym typeface="Avenir Light"/>
              </a:defRPr>
            </a:pPr>
            <a:r>
              <a:rPr lang="en-US" dirty="0"/>
              <a:t>Coach: Your Tax Return Pre-Game</a:t>
            </a:r>
          </a:p>
          <a:p>
            <a:pPr marL="571500" indent="-571500" algn="l">
              <a:lnSpc>
                <a:spcPct val="100000"/>
              </a:lnSpc>
              <a:buSzPct val="100000"/>
              <a:buFont typeface="Arial"/>
              <a:buChar char="•"/>
              <a:defRPr sz="3600">
                <a:solidFill>
                  <a:schemeClr val="accent2"/>
                </a:solidFill>
                <a:latin typeface="Avenir Light"/>
                <a:ea typeface="Avenir Light"/>
                <a:cs typeface="Avenir Light"/>
                <a:sym typeface="Avenir Light"/>
              </a:defRPr>
            </a:pPr>
            <a:r>
              <a:rPr lang="en-US" dirty="0"/>
              <a:t>Calculator: Federal Income Tax Calculator</a:t>
            </a:r>
          </a:p>
          <a:p>
            <a:pPr marL="571500" indent="-571500" algn="l">
              <a:lnSpc>
                <a:spcPct val="100000"/>
              </a:lnSpc>
              <a:buSzPct val="100000"/>
              <a:buFont typeface="Arial"/>
              <a:buChar char="•"/>
              <a:defRPr sz="3600">
                <a:solidFill>
                  <a:schemeClr val="accent2"/>
                </a:solidFill>
                <a:latin typeface="Avenir Light"/>
                <a:ea typeface="Avenir Light"/>
                <a:cs typeface="Avenir Light"/>
                <a:sym typeface="Avenir Light"/>
              </a:defRPr>
            </a:pPr>
            <a:r>
              <a:rPr lang="en-US" dirty="0"/>
              <a:t>Handout: Income Taxes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0B6B46E-A2A8-8734-D66C-B73389E18D5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9834"/>
          <a:stretch/>
        </p:blipFill>
        <p:spPr>
          <a:xfrm>
            <a:off x="9994225" y="5922433"/>
            <a:ext cx="1736456" cy="507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4732650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Title 1"/>
          <p:cNvSpPr txBox="1">
            <a:spLocks noGrp="1"/>
          </p:cNvSpPr>
          <p:nvPr>
            <p:ph type="ctrTitle"/>
          </p:nvPr>
        </p:nvSpPr>
        <p:spPr>
          <a:xfrm>
            <a:off x="560172" y="102329"/>
            <a:ext cx="10968681" cy="1418848"/>
          </a:xfrm>
          <a:prstGeom prst="rect">
            <a:avLst/>
          </a:prstGeom>
        </p:spPr>
        <p:txBody>
          <a:bodyPr/>
          <a:lstStyle>
            <a:lvl1pPr algn="l">
              <a:defRPr sz="5400">
                <a:solidFill>
                  <a:schemeClr val="accent1"/>
                </a:solidFill>
                <a:latin typeface="Avenir Black"/>
                <a:ea typeface="Avenir Black"/>
                <a:cs typeface="Avenir Black"/>
                <a:sym typeface="Avenir Black"/>
              </a:defRPr>
            </a:lvl1pPr>
          </a:lstStyle>
          <a:p>
            <a:r>
              <a:rPr lang="en-US" dirty="0">
                <a:solidFill>
                  <a:srgbClr val="2F8ABE"/>
                </a:solidFill>
              </a:rPr>
              <a:t>Conclusion</a:t>
            </a:r>
            <a:endParaRPr dirty="0">
              <a:solidFill>
                <a:srgbClr val="2F8ABE"/>
              </a:solidFill>
            </a:endParaRPr>
          </a:p>
        </p:txBody>
      </p:sp>
      <p:sp>
        <p:nvSpPr>
          <p:cNvPr id="149" name="Lorem Ipsum Subtitle"/>
          <p:cNvSpPr txBox="1">
            <a:spLocks noGrp="1"/>
          </p:cNvSpPr>
          <p:nvPr>
            <p:ph type="subTitle" idx="1"/>
          </p:nvPr>
        </p:nvSpPr>
        <p:spPr>
          <a:xfrm>
            <a:off x="663146" y="3412818"/>
            <a:ext cx="10762733" cy="2109442"/>
          </a:xfrm>
          <a:prstGeom prst="rect">
            <a:avLst/>
          </a:prstGeom>
        </p:spPr>
        <p:txBody>
          <a:bodyPr/>
          <a:lstStyle/>
          <a:p>
            <a:pPr marL="571500" indent="-571500" algn="l">
              <a:lnSpc>
                <a:spcPct val="100000"/>
              </a:lnSpc>
              <a:buSzPct val="100000"/>
              <a:buFont typeface="Arial"/>
              <a:buChar char="•"/>
              <a:defRPr sz="3600">
                <a:solidFill>
                  <a:schemeClr val="accent2"/>
                </a:solidFill>
                <a:latin typeface="Avenir Light"/>
                <a:ea typeface="Avenir Light"/>
                <a:cs typeface="Avenir Light"/>
                <a:sym typeface="Avenir Light"/>
              </a:defRPr>
            </a:pPr>
            <a:r>
              <a:rPr lang="en-US" dirty="0"/>
              <a:t>Define tax statuses and brackets</a:t>
            </a:r>
          </a:p>
          <a:p>
            <a:pPr marL="571500" indent="-571500" algn="l">
              <a:lnSpc>
                <a:spcPct val="100000"/>
              </a:lnSpc>
              <a:buSzPct val="100000"/>
              <a:buFont typeface="Arial"/>
              <a:buChar char="•"/>
              <a:defRPr sz="3600">
                <a:solidFill>
                  <a:schemeClr val="accent2"/>
                </a:solidFill>
                <a:latin typeface="Avenir Light"/>
                <a:ea typeface="Avenir Light"/>
                <a:cs typeface="Avenir Light"/>
                <a:sym typeface="Avenir Light"/>
              </a:defRPr>
            </a:pPr>
            <a:r>
              <a:rPr lang="en-US" dirty="0"/>
              <a:t>Fill out tax forms like the W4</a:t>
            </a:r>
          </a:p>
          <a:p>
            <a:pPr marL="571500" indent="-571500" algn="l">
              <a:lnSpc>
                <a:spcPct val="100000"/>
              </a:lnSpc>
              <a:buSzPct val="100000"/>
              <a:buFont typeface="Arial"/>
              <a:buChar char="•"/>
              <a:defRPr sz="3600">
                <a:solidFill>
                  <a:schemeClr val="accent2"/>
                </a:solidFill>
                <a:latin typeface="Avenir Light"/>
                <a:ea typeface="Avenir Light"/>
                <a:cs typeface="Avenir Light"/>
                <a:sym typeface="Avenir Light"/>
              </a:defRPr>
            </a:pPr>
            <a:r>
              <a:rPr lang="en-US" dirty="0"/>
              <a:t>Understand when and how to file</a:t>
            </a:r>
          </a:p>
        </p:txBody>
      </p:sp>
      <p:sp>
        <p:nvSpPr>
          <p:cNvPr id="2" name="Lorem Ipsum Subtitle">
            <a:extLst>
              <a:ext uri="{FF2B5EF4-FFF2-40B4-BE49-F238E27FC236}">
                <a16:creationId xmlns:a16="http://schemas.microsoft.com/office/drawing/2014/main" id="{B014E233-515D-4907-8030-B5A3ADDF30F8}"/>
              </a:ext>
            </a:extLst>
          </p:cNvPr>
          <p:cNvSpPr txBox="1">
            <a:spLocks/>
          </p:cNvSpPr>
          <p:nvPr/>
        </p:nvSpPr>
        <p:spPr>
          <a:xfrm>
            <a:off x="663146" y="1996390"/>
            <a:ext cx="10762733" cy="14188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normAutofit/>
          </a:bodyPr>
          <a:lstStyle>
            <a:lvl1pPr marL="0" marR="0" indent="0" algn="ctr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 b="0" i="0" u="none" strike="noStrike" cap="none" spc="0" baseline="0">
                <a:solidFill>
                  <a:srgbClr val="282A33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1pPr>
            <a:lvl2pPr marL="0" marR="0" indent="457200" algn="ctr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 b="0" i="0" u="none" strike="noStrike" cap="none" spc="0" baseline="0">
                <a:solidFill>
                  <a:srgbClr val="282A33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914400" algn="ctr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 b="0" i="0" u="none" strike="noStrike" cap="none" spc="0" baseline="0">
                <a:solidFill>
                  <a:srgbClr val="282A33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1371600" algn="ctr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 b="0" i="0" u="none" strike="noStrike" cap="none" spc="0" baseline="0">
                <a:solidFill>
                  <a:srgbClr val="282A33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1828800" algn="ctr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 b="0" i="0" u="none" strike="noStrike" cap="none" spc="0" baseline="0">
                <a:solidFill>
                  <a:srgbClr val="282A33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solidFill>
                  <a:srgbClr val="282A33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solidFill>
                  <a:srgbClr val="282A33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solidFill>
                  <a:srgbClr val="282A33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solidFill>
                  <a:srgbClr val="282A33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algn="l" hangingPunct="1">
              <a:lnSpc>
                <a:spcPct val="100000"/>
              </a:lnSpc>
              <a:buSzPct val="100000"/>
              <a:defRPr sz="3600">
                <a:solidFill>
                  <a:schemeClr val="accent2"/>
                </a:solidFill>
                <a:latin typeface="Avenir Light"/>
                <a:ea typeface="Avenir Light"/>
                <a:cs typeface="Avenir Light"/>
                <a:sym typeface="Avenir Light"/>
              </a:defRPr>
            </a:pPr>
            <a:r>
              <a:rPr lang="en-US" sz="3600" b="1" dirty="0">
                <a:solidFill>
                  <a:schemeClr val="accent2"/>
                </a:solidFill>
                <a:latin typeface="Avenir Light"/>
                <a:ea typeface="Avenir Light"/>
                <a:cs typeface="Avenir Light"/>
                <a:sym typeface="Avenir Light"/>
              </a:rPr>
              <a:t>Now that you understand what federal income taxes are, practice how to…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76AA29C-1499-FBAD-C434-B4AF38FC436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9834"/>
          <a:stretch/>
        </p:blipFill>
        <p:spPr>
          <a:xfrm>
            <a:off x="9994225" y="5922433"/>
            <a:ext cx="1736456" cy="507206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Title 1"/>
          <p:cNvSpPr txBox="1"/>
          <p:nvPr/>
        </p:nvSpPr>
        <p:spPr>
          <a:xfrm>
            <a:off x="560172" y="4008362"/>
            <a:ext cx="10968681" cy="2387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 anchor="b">
            <a:normAutofit/>
          </a:bodyPr>
          <a:lstStyle>
            <a:lvl1pPr>
              <a:lnSpc>
                <a:spcPct val="90000"/>
              </a:lnSpc>
              <a:defRPr sz="6000">
                <a:solidFill>
                  <a:schemeClr val="accent1"/>
                </a:solidFill>
                <a:latin typeface="Avenir Black"/>
                <a:ea typeface="Avenir Black"/>
                <a:cs typeface="Avenir Black"/>
                <a:sym typeface="Avenir Black"/>
              </a:defRPr>
            </a:lvl1pPr>
          </a:lstStyle>
          <a:p>
            <a:r>
              <a:rPr dirty="0">
                <a:solidFill>
                  <a:srgbClr val="2F8ABE"/>
                </a:solidFill>
              </a:rPr>
              <a:t>Thank you!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147DCC6-662B-6D59-5D1C-84138E33FA8D}"/>
              </a:ext>
            </a:extLst>
          </p:cNvPr>
          <p:cNvSpPr/>
          <p:nvPr/>
        </p:nvSpPr>
        <p:spPr>
          <a:xfrm>
            <a:off x="0" y="0"/>
            <a:ext cx="12192000" cy="4840941"/>
          </a:xfrm>
          <a:prstGeom prst="rect">
            <a:avLst/>
          </a:prstGeom>
          <a:solidFill>
            <a:srgbClr val="EFEFEF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282A33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pic>
        <p:nvPicPr>
          <p:cNvPr id="5" name="Picture 4" descr="A picture containing text, vector graphics&#10;&#10;Description automatically generated">
            <a:extLst>
              <a:ext uri="{FF2B5EF4-FFF2-40B4-BE49-F238E27FC236}">
                <a16:creationId xmlns:a16="http://schemas.microsoft.com/office/drawing/2014/main" id="{AEE24C1C-FF58-EA56-04AF-E3E791EF010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6912" y="726141"/>
            <a:ext cx="7315200" cy="41148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0112340-CD14-7E1E-F92C-2BF39D0725C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9834"/>
          <a:stretch/>
        </p:blipFill>
        <p:spPr>
          <a:xfrm>
            <a:off x="9994225" y="5922433"/>
            <a:ext cx="1736456" cy="507206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Title 1"/>
          <p:cNvSpPr txBox="1">
            <a:spLocks noGrp="1"/>
          </p:cNvSpPr>
          <p:nvPr>
            <p:ph type="ctrTitle"/>
          </p:nvPr>
        </p:nvSpPr>
        <p:spPr>
          <a:xfrm>
            <a:off x="560172" y="765997"/>
            <a:ext cx="10968681" cy="1140413"/>
          </a:xfrm>
          <a:prstGeom prst="rect">
            <a:avLst/>
          </a:prstGeom>
        </p:spPr>
        <p:txBody>
          <a:bodyPr/>
          <a:lstStyle>
            <a:lvl1pPr algn="l" defTabSz="822959">
              <a:defRPr sz="6119">
                <a:solidFill>
                  <a:schemeClr val="accent5"/>
                </a:solidFill>
                <a:latin typeface="Avenir Black"/>
                <a:ea typeface="Avenir Black"/>
                <a:cs typeface="Avenir Black"/>
                <a:sym typeface="Avenir Black"/>
              </a:defRPr>
            </a:lvl1pPr>
          </a:lstStyle>
          <a:p>
            <a:r>
              <a:rPr dirty="0">
                <a:solidFill>
                  <a:srgbClr val="2F8ABE"/>
                </a:solidFill>
              </a:rPr>
              <a:t>Sponsor Intro</a:t>
            </a:r>
          </a:p>
        </p:txBody>
      </p:sp>
      <p:sp>
        <p:nvSpPr>
          <p:cNvPr id="101" name="Lorem Ipsum Subtitle"/>
          <p:cNvSpPr txBox="1">
            <a:spLocks noGrp="1"/>
          </p:cNvSpPr>
          <p:nvPr>
            <p:ph type="subTitle" idx="1"/>
          </p:nvPr>
        </p:nvSpPr>
        <p:spPr>
          <a:xfrm>
            <a:off x="561547" y="2290630"/>
            <a:ext cx="10965931" cy="3086911"/>
          </a:xfrm>
          <a:prstGeom prst="rect">
            <a:avLst/>
          </a:prstGeom>
        </p:spPr>
        <p:txBody>
          <a:bodyPr/>
          <a:lstStyle/>
          <a:p>
            <a:pPr algn="l">
              <a:lnSpc>
                <a:spcPct val="150000"/>
              </a:lnSpc>
              <a:defRPr sz="3600">
                <a:solidFill>
                  <a:schemeClr val="accent2"/>
                </a:solidFill>
                <a:latin typeface="Avenir Light"/>
                <a:ea typeface="Avenir Light"/>
                <a:cs typeface="Avenir Light"/>
                <a:sym typeface="Avenir Light"/>
              </a:defRPr>
            </a:pPr>
            <a:r>
              <a:rPr dirty="0"/>
              <a:t>Hi, my name is </a:t>
            </a:r>
            <a:r>
              <a:rPr dirty="0">
                <a:latin typeface="Avenir Heavy"/>
                <a:ea typeface="Avenir Heavy"/>
                <a:cs typeface="Avenir Heavy"/>
                <a:sym typeface="Avenir Heavy"/>
              </a:rPr>
              <a:t>[YOUR NAME]</a:t>
            </a:r>
            <a:r>
              <a:rPr dirty="0"/>
              <a:t>.</a:t>
            </a:r>
          </a:p>
          <a:p>
            <a:pPr algn="l">
              <a:lnSpc>
                <a:spcPct val="120000"/>
              </a:lnSpc>
              <a:defRPr sz="3600">
                <a:solidFill>
                  <a:schemeClr val="accent2"/>
                </a:solidFill>
                <a:latin typeface="Avenir Light"/>
                <a:ea typeface="Avenir Light"/>
                <a:cs typeface="Avenir Light"/>
                <a:sym typeface="Avenir Light"/>
              </a:defRPr>
            </a:pPr>
            <a:r>
              <a:rPr dirty="0"/>
              <a:t>I work as </a:t>
            </a:r>
            <a:r>
              <a:rPr dirty="0">
                <a:latin typeface="Avenir Heavy"/>
                <a:ea typeface="Avenir Heavy"/>
                <a:cs typeface="Avenir Heavy"/>
                <a:sym typeface="Avenir Heavy"/>
              </a:rPr>
              <a:t>[JOB TITLE]</a:t>
            </a:r>
            <a:r>
              <a:rPr dirty="0"/>
              <a:t> at </a:t>
            </a:r>
            <a:r>
              <a:rPr dirty="0">
                <a:latin typeface="Avenir Heavy"/>
                <a:ea typeface="Avenir Heavy"/>
                <a:cs typeface="Avenir Heavy"/>
                <a:sym typeface="Avenir Heavy"/>
              </a:rPr>
              <a:t>[FINANCIAL INSTITUTION]</a:t>
            </a:r>
            <a:r>
              <a:rPr dirty="0"/>
              <a:t>.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A5A621C-E0B1-A4EC-93EF-4A806FF81F2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9834"/>
          <a:stretch/>
        </p:blipFill>
        <p:spPr>
          <a:xfrm>
            <a:off x="9994225" y="5922433"/>
            <a:ext cx="1736456" cy="507206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Rectangle"/>
          <p:cNvSpPr/>
          <p:nvPr/>
        </p:nvSpPr>
        <p:spPr>
          <a:xfrm>
            <a:off x="-11271" y="2172"/>
            <a:ext cx="12214542" cy="5072413"/>
          </a:xfrm>
          <a:prstGeom prst="rect">
            <a:avLst/>
          </a:prstGeom>
          <a:solidFill>
            <a:srgbClr val="EFEFEF"/>
          </a:solidFill>
          <a:ln w="12700">
            <a:miter lim="400000"/>
          </a:ln>
        </p:spPr>
        <p:txBody>
          <a:bodyPr lIns="45719" rIns="45719" anchor="ctr"/>
          <a:lstStyle/>
          <a:p>
            <a:endParaRPr dirty="0"/>
          </a:p>
        </p:txBody>
      </p:sp>
      <p:sp>
        <p:nvSpPr>
          <p:cNvPr id="104" name="Title 1"/>
          <p:cNvSpPr txBox="1"/>
          <p:nvPr/>
        </p:nvSpPr>
        <p:spPr>
          <a:xfrm>
            <a:off x="611659" y="5459061"/>
            <a:ext cx="10968682" cy="114041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>
            <a:lvl1pPr algn="ctr" defTabSz="822959">
              <a:lnSpc>
                <a:spcPct val="90000"/>
              </a:lnSpc>
              <a:defRPr sz="6119">
                <a:solidFill>
                  <a:schemeClr val="accent1"/>
                </a:solidFill>
                <a:latin typeface="Avenir Black"/>
                <a:ea typeface="Avenir Black"/>
                <a:cs typeface="Avenir Black"/>
                <a:sym typeface="Avenir Black"/>
              </a:defRPr>
            </a:lvl1pPr>
          </a:lstStyle>
          <a:p>
            <a:r>
              <a:rPr lang="en-US" dirty="0">
                <a:solidFill>
                  <a:srgbClr val="2F8ABE"/>
                </a:solidFill>
              </a:rPr>
              <a:t>Income Taxes</a:t>
            </a:r>
            <a:endParaRPr dirty="0">
              <a:solidFill>
                <a:srgbClr val="2F8ABE"/>
              </a:solidFill>
            </a:endParaRPr>
          </a:p>
        </p:txBody>
      </p:sp>
      <p:pic>
        <p:nvPicPr>
          <p:cNvPr id="3" name="Picture 2" descr="Text, whiteboard&#10;&#10;Description automatically generated">
            <a:extLst>
              <a:ext uri="{FF2B5EF4-FFF2-40B4-BE49-F238E27FC236}">
                <a16:creationId xmlns:a16="http://schemas.microsoft.com/office/drawing/2014/main" id="{03A7D87D-BA14-3D3A-8C8F-B5A1AEC408E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2279" y="356649"/>
            <a:ext cx="8387442" cy="4717936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Title 1"/>
          <p:cNvSpPr txBox="1">
            <a:spLocks noGrp="1"/>
          </p:cNvSpPr>
          <p:nvPr>
            <p:ph type="ctrTitle"/>
          </p:nvPr>
        </p:nvSpPr>
        <p:spPr>
          <a:xfrm>
            <a:off x="560172" y="102329"/>
            <a:ext cx="10968681" cy="1418848"/>
          </a:xfrm>
          <a:prstGeom prst="rect">
            <a:avLst/>
          </a:prstGeom>
        </p:spPr>
        <p:txBody>
          <a:bodyPr/>
          <a:lstStyle>
            <a:lvl1pPr algn="l">
              <a:defRPr sz="5400">
                <a:solidFill>
                  <a:schemeClr val="accent1"/>
                </a:solidFill>
                <a:latin typeface="Avenir Black"/>
                <a:ea typeface="Avenir Black"/>
                <a:cs typeface="Avenir Black"/>
                <a:sym typeface="Avenir Black"/>
              </a:defRPr>
            </a:lvl1pPr>
          </a:lstStyle>
          <a:p>
            <a:r>
              <a:rPr dirty="0">
                <a:solidFill>
                  <a:srgbClr val="2F8ABE"/>
                </a:solidFill>
              </a:rPr>
              <a:t>We’re going to discuss…</a:t>
            </a:r>
          </a:p>
        </p:txBody>
      </p:sp>
      <p:sp>
        <p:nvSpPr>
          <p:cNvPr id="108" name="Lorem Ipsum Subtitle"/>
          <p:cNvSpPr txBox="1">
            <a:spLocks noGrp="1"/>
          </p:cNvSpPr>
          <p:nvPr>
            <p:ph type="subTitle" sz="half" idx="1"/>
          </p:nvPr>
        </p:nvSpPr>
        <p:spPr>
          <a:xfrm>
            <a:off x="663146" y="1817098"/>
            <a:ext cx="9067834" cy="4625583"/>
          </a:xfrm>
          <a:prstGeom prst="rect">
            <a:avLst/>
          </a:prstGeom>
        </p:spPr>
        <p:txBody>
          <a:bodyPr/>
          <a:lstStyle/>
          <a:p>
            <a:pPr marL="571500" indent="-571500" algn="l">
              <a:lnSpc>
                <a:spcPct val="100000"/>
              </a:lnSpc>
              <a:buSzPct val="100000"/>
              <a:buFont typeface="Arial"/>
              <a:buChar char="•"/>
              <a:defRPr sz="3600">
                <a:solidFill>
                  <a:schemeClr val="accent2"/>
                </a:solidFill>
                <a:latin typeface="Avenir Light"/>
                <a:ea typeface="Avenir Light"/>
                <a:cs typeface="Avenir Light"/>
                <a:sym typeface="Avenir Light"/>
              </a:defRPr>
            </a:pPr>
            <a:r>
              <a:rPr lang="en-US" dirty="0"/>
              <a:t>What Are Income Taxes?</a:t>
            </a:r>
          </a:p>
          <a:p>
            <a:pPr marL="571500" indent="-571500" algn="l">
              <a:lnSpc>
                <a:spcPct val="100000"/>
              </a:lnSpc>
              <a:buSzPct val="100000"/>
              <a:buFont typeface="Arial"/>
              <a:buChar char="•"/>
              <a:defRPr sz="3600">
                <a:solidFill>
                  <a:schemeClr val="accent2"/>
                </a:solidFill>
                <a:latin typeface="Avenir Light"/>
                <a:ea typeface="Avenir Light"/>
                <a:cs typeface="Avenir Light"/>
                <a:sym typeface="Avenir Light"/>
              </a:defRPr>
            </a:pPr>
            <a:r>
              <a:rPr lang="en-US" dirty="0"/>
              <a:t>Explaining Tax Brackets</a:t>
            </a:r>
          </a:p>
          <a:p>
            <a:pPr marL="571500" indent="-571500" algn="l">
              <a:lnSpc>
                <a:spcPct val="100000"/>
              </a:lnSpc>
              <a:buSzPct val="100000"/>
              <a:buFont typeface="Arial"/>
              <a:buChar char="•"/>
              <a:defRPr sz="3600">
                <a:solidFill>
                  <a:schemeClr val="accent2"/>
                </a:solidFill>
                <a:latin typeface="Avenir Light"/>
                <a:ea typeface="Avenir Light"/>
                <a:cs typeface="Avenir Light"/>
                <a:sym typeface="Avenir Light"/>
              </a:defRPr>
            </a:pPr>
            <a:r>
              <a:rPr lang="en-US" dirty="0"/>
              <a:t>Tax Forms &amp; Who Pays Taxes</a:t>
            </a:r>
          </a:p>
          <a:p>
            <a:pPr marL="571500" indent="-571500" algn="l">
              <a:lnSpc>
                <a:spcPct val="100000"/>
              </a:lnSpc>
              <a:buSzPct val="100000"/>
              <a:buFont typeface="Arial"/>
              <a:buChar char="•"/>
              <a:defRPr sz="3600">
                <a:solidFill>
                  <a:schemeClr val="accent2"/>
                </a:solidFill>
                <a:latin typeface="Avenir Light"/>
                <a:ea typeface="Avenir Light"/>
                <a:cs typeface="Avenir Light"/>
                <a:sym typeface="Avenir Light"/>
              </a:defRPr>
            </a:pPr>
            <a:r>
              <a:rPr lang="en-US" dirty="0"/>
              <a:t>Where Does Tax Money Go?</a:t>
            </a:r>
          </a:p>
          <a:p>
            <a:pPr marL="571500" indent="-571500" algn="l">
              <a:lnSpc>
                <a:spcPct val="100000"/>
              </a:lnSpc>
              <a:buSzPct val="100000"/>
              <a:buFont typeface="Arial"/>
              <a:buChar char="•"/>
              <a:defRPr sz="3600">
                <a:solidFill>
                  <a:schemeClr val="accent2"/>
                </a:solidFill>
                <a:latin typeface="Avenir Light"/>
                <a:ea typeface="Avenir Light"/>
                <a:cs typeface="Avenir Light"/>
                <a:sym typeface="Avenir Light"/>
              </a:defRPr>
            </a:pPr>
            <a:r>
              <a:rPr lang="en-US" dirty="0"/>
              <a:t>When Are Taxes Due?</a:t>
            </a:r>
          </a:p>
          <a:p>
            <a:pPr marL="571500" indent="-571500" algn="l">
              <a:lnSpc>
                <a:spcPct val="100000"/>
              </a:lnSpc>
              <a:buSzPct val="100000"/>
              <a:buFont typeface="Arial"/>
              <a:buChar char="•"/>
              <a:defRPr sz="3600">
                <a:solidFill>
                  <a:schemeClr val="accent2"/>
                </a:solidFill>
                <a:latin typeface="Avenir Light"/>
                <a:ea typeface="Avenir Light"/>
                <a:cs typeface="Avenir Light"/>
                <a:sym typeface="Avenir Light"/>
              </a:defRPr>
            </a:pPr>
            <a:r>
              <a:rPr lang="en-US" dirty="0"/>
              <a:t>Important Due Dates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48359C3-E41D-7D77-5C6B-80070A546C0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9834"/>
          <a:stretch/>
        </p:blipFill>
        <p:spPr>
          <a:xfrm>
            <a:off x="9994225" y="5922433"/>
            <a:ext cx="1736456" cy="507206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Title 1"/>
          <p:cNvSpPr txBox="1">
            <a:spLocks noGrp="1"/>
          </p:cNvSpPr>
          <p:nvPr>
            <p:ph type="ctrTitle"/>
          </p:nvPr>
        </p:nvSpPr>
        <p:spPr>
          <a:xfrm>
            <a:off x="560172" y="102329"/>
            <a:ext cx="10968681" cy="1418848"/>
          </a:xfrm>
          <a:prstGeom prst="rect">
            <a:avLst/>
          </a:prstGeom>
        </p:spPr>
        <p:txBody>
          <a:bodyPr/>
          <a:lstStyle>
            <a:lvl1pPr algn="l">
              <a:defRPr sz="5400">
                <a:solidFill>
                  <a:schemeClr val="accent1"/>
                </a:solidFill>
                <a:latin typeface="Avenir Black"/>
                <a:ea typeface="Avenir Black"/>
                <a:cs typeface="Avenir Black"/>
                <a:sym typeface="Avenir Black"/>
              </a:defRPr>
            </a:lvl1pPr>
          </a:lstStyle>
          <a:p>
            <a:r>
              <a:rPr lang="en-US" dirty="0">
                <a:solidFill>
                  <a:srgbClr val="2F8ABE"/>
                </a:solidFill>
              </a:rPr>
              <a:t>What are Income Taxes?</a:t>
            </a:r>
            <a:endParaRPr dirty="0">
              <a:solidFill>
                <a:srgbClr val="2F8ABE"/>
              </a:solidFill>
            </a:endParaRPr>
          </a:p>
        </p:txBody>
      </p:sp>
      <p:sp>
        <p:nvSpPr>
          <p:cNvPr id="118" name="Lorem Ipsum Subtitle"/>
          <p:cNvSpPr txBox="1">
            <a:spLocks noGrp="1"/>
          </p:cNvSpPr>
          <p:nvPr>
            <p:ph type="subTitle" sz="quarter" idx="1"/>
          </p:nvPr>
        </p:nvSpPr>
        <p:spPr>
          <a:xfrm>
            <a:off x="663146" y="1817098"/>
            <a:ext cx="10762733" cy="737273"/>
          </a:xfrm>
          <a:prstGeom prst="rect">
            <a:avLst/>
          </a:prstGeom>
        </p:spPr>
        <p:txBody>
          <a:bodyPr/>
          <a:lstStyle>
            <a:lvl1pPr marL="571500" indent="-571500" algn="l">
              <a:lnSpc>
                <a:spcPct val="100000"/>
              </a:lnSpc>
              <a:buSzPct val="100000"/>
              <a:buFont typeface="Arial"/>
              <a:buChar char="•"/>
              <a:defRPr sz="3600">
                <a:solidFill>
                  <a:schemeClr val="accent2"/>
                </a:solidFill>
                <a:latin typeface="Avenir Light"/>
                <a:ea typeface="Avenir Light"/>
                <a:cs typeface="Avenir Light"/>
                <a:sym typeface="Avenir Light"/>
              </a:defRPr>
            </a:lvl1pPr>
          </a:lstStyle>
          <a:p>
            <a:r>
              <a:rPr lang="en-US" dirty="0"/>
              <a:t>Federal</a:t>
            </a:r>
            <a:endParaRPr dirty="0"/>
          </a:p>
        </p:txBody>
      </p:sp>
      <p:sp>
        <p:nvSpPr>
          <p:cNvPr id="121" name="Lorem Ipsum Subtitle"/>
          <p:cNvSpPr txBox="1"/>
          <p:nvPr/>
        </p:nvSpPr>
        <p:spPr>
          <a:xfrm>
            <a:off x="663146" y="2579853"/>
            <a:ext cx="10762733" cy="73727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normAutofit/>
          </a:bodyPr>
          <a:lstStyle>
            <a:lvl1pPr marL="571500" indent="-571500">
              <a:spcBef>
                <a:spcPts val="1000"/>
              </a:spcBef>
              <a:buSzPct val="100000"/>
              <a:buFont typeface="Arial"/>
              <a:buChar char="•"/>
              <a:defRPr sz="3600">
                <a:solidFill>
                  <a:schemeClr val="accent2"/>
                </a:solidFill>
                <a:latin typeface="Avenir Light"/>
                <a:ea typeface="Avenir Light"/>
                <a:cs typeface="Avenir Light"/>
                <a:sym typeface="Avenir Light"/>
              </a:defRPr>
            </a:lvl1pPr>
          </a:lstStyle>
          <a:p>
            <a:r>
              <a:rPr lang="en-US" dirty="0"/>
              <a:t>State</a:t>
            </a:r>
            <a:endParaRPr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B953F3C-1E91-3ED2-37C4-1A183F5AA6F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9834"/>
          <a:stretch/>
        </p:blipFill>
        <p:spPr>
          <a:xfrm>
            <a:off x="9994225" y="5922433"/>
            <a:ext cx="1736456" cy="507206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8" grpId="1" animBg="1" advAuto="0"/>
      <p:bldP spid="121" grpId="2" animBg="1" advAuto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"/>
          <p:cNvSpPr/>
          <p:nvPr/>
        </p:nvSpPr>
        <p:spPr>
          <a:xfrm>
            <a:off x="-11271" y="2173"/>
            <a:ext cx="12214542" cy="5040900"/>
          </a:xfrm>
          <a:prstGeom prst="rect">
            <a:avLst/>
          </a:prstGeom>
          <a:solidFill>
            <a:srgbClr val="EFEFEF"/>
          </a:solidFill>
          <a:ln w="12700">
            <a:miter lim="400000"/>
          </a:ln>
        </p:spPr>
        <p:txBody>
          <a:bodyPr lIns="45719" rIns="45719" anchor="ctr"/>
          <a:lstStyle/>
          <a:p>
            <a:endParaRPr dirty="0"/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CB266D53-0030-D5AC-782C-870B7E02E71F}"/>
              </a:ext>
            </a:extLst>
          </p:cNvPr>
          <p:cNvSpPr/>
          <p:nvPr/>
        </p:nvSpPr>
        <p:spPr>
          <a:xfrm>
            <a:off x="3042195" y="535998"/>
            <a:ext cx="6091920" cy="3975954"/>
          </a:xfrm>
          <a:prstGeom prst="roundRect">
            <a:avLst/>
          </a:prstGeom>
          <a:solidFill>
            <a:schemeClr val="accent4">
              <a:hueOff val="-7200000"/>
              <a:satOff val="-100001"/>
            </a:schemeClr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282A33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125" name="Title 1"/>
          <p:cNvSpPr txBox="1"/>
          <p:nvPr/>
        </p:nvSpPr>
        <p:spPr>
          <a:xfrm>
            <a:off x="611659" y="5426403"/>
            <a:ext cx="10968682" cy="114041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>
            <a:lvl1pPr algn="ctr" defTabSz="822959">
              <a:lnSpc>
                <a:spcPct val="90000"/>
              </a:lnSpc>
              <a:defRPr sz="6119">
                <a:solidFill>
                  <a:schemeClr val="accent1"/>
                </a:solidFill>
                <a:latin typeface="Avenir Black"/>
                <a:ea typeface="Avenir Black"/>
                <a:cs typeface="Avenir Black"/>
                <a:sym typeface="Avenir Black"/>
              </a:defRPr>
            </a:lvl1pPr>
          </a:lstStyle>
          <a:p>
            <a:r>
              <a:rPr lang="en-US" dirty="0">
                <a:solidFill>
                  <a:srgbClr val="2F8ABE"/>
                </a:solidFill>
              </a:rPr>
              <a:t>Explaining Tax Brackets</a:t>
            </a:r>
            <a:endParaRPr dirty="0">
              <a:solidFill>
                <a:srgbClr val="2F8ABE"/>
              </a:solidFill>
            </a:endParaRP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6ECB06EA-7335-ADB2-577F-EF844E7D4B4B}"/>
              </a:ext>
            </a:extLst>
          </p:cNvPr>
          <p:cNvSpPr/>
          <p:nvPr/>
        </p:nvSpPr>
        <p:spPr>
          <a:xfrm>
            <a:off x="2984531" y="569000"/>
            <a:ext cx="6091920" cy="3975954"/>
          </a:xfrm>
          <a:custGeom>
            <a:avLst/>
            <a:gdLst>
              <a:gd name="connsiteX0" fmla="*/ 0 w 6091920"/>
              <a:gd name="connsiteY0" fmla="*/ 662672 h 3975954"/>
              <a:gd name="connsiteX1" fmla="*/ 662672 w 6091920"/>
              <a:gd name="connsiteY1" fmla="*/ 0 h 3975954"/>
              <a:gd name="connsiteX2" fmla="*/ 5429248 w 6091920"/>
              <a:gd name="connsiteY2" fmla="*/ 0 h 3975954"/>
              <a:gd name="connsiteX3" fmla="*/ 6091920 w 6091920"/>
              <a:gd name="connsiteY3" fmla="*/ 662672 h 3975954"/>
              <a:gd name="connsiteX4" fmla="*/ 6091920 w 6091920"/>
              <a:gd name="connsiteY4" fmla="*/ 3313282 h 3975954"/>
              <a:gd name="connsiteX5" fmla="*/ 5429248 w 6091920"/>
              <a:gd name="connsiteY5" fmla="*/ 3975954 h 3975954"/>
              <a:gd name="connsiteX6" fmla="*/ 662672 w 6091920"/>
              <a:gd name="connsiteY6" fmla="*/ 3975954 h 3975954"/>
              <a:gd name="connsiteX7" fmla="*/ 0 w 6091920"/>
              <a:gd name="connsiteY7" fmla="*/ 3313282 h 3975954"/>
              <a:gd name="connsiteX8" fmla="*/ 0 w 6091920"/>
              <a:gd name="connsiteY8" fmla="*/ 662672 h 39759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091920" h="3975954" extrusionOk="0">
                <a:moveTo>
                  <a:pt x="0" y="662672"/>
                </a:moveTo>
                <a:cubicBezTo>
                  <a:pt x="-28535" y="279087"/>
                  <a:pt x="270771" y="9727"/>
                  <a:pt x="662672" y="0"/>
                </a:cubicBezTo>
                <a:cubicBezTo>
                  <a:pt x="2542139" y="132882"/>
                  <a:pt x="4582014" y="-84951"/>
                  <a:pt x="5429248" y="0"/>
                </a:cubicBezTo>
                <a:cubicBezTo>
                  <a:pt x="5774441" y="20304"/>
                  <a:pt x="6089904" y="307829"/>
                  <a:pt x="6091920" y="662672"/>
                </a:cubicBezTo>
                <a:cubicBezTo>
                  <a:pt x="6112107" y="1039004"/>
                  <a:pt x="6244400" y="2073377"/>
                  <a:pt x="6091920" y="3313282"/>
                </a:cubicBezTo>
                <a:cubicBezTo>
                  <a:pt x="6115060" y="3682011"/>
                  <a:pt x="5812995" y="3939397"/>
                  <a:pt x="5429248" y="3975954"/>
                </a:cubicBezTo>
                <a:cubicBezTo>
                  <a:pt x="3813591" y="4063593"/>
                  <a:pt x="1354495" y="3903275"/>
                  <a:pt x="662672" y="3975954"/>
                </a:cubicBezTo>
                <a:cubicBezTo>
                  <a:pt x="290722" y="3919062"/>
                  <a:pt x="-33580" y="3725933"/>
                  <a:pt x="0" y="3313282"/>
                </a:cubicBezTo>
                <a:cubicBezTo>
                  <a:pt x="-38581" y="2480128"/>
                  <a:pt x="63341" y="1738857"/>
                  <a:pt x="0" y="662672"/>
                </a:cubicBezTo>
                <a:close/>
              </a:path>
            </a:pathLst>
          </a:custGeom>
          <a:noFill/>
          <a:ln w="38100" cap="flat">
            <a:solidFill>
              <a:srgbClr val="02A1FF"/>
            </a:solidFill>
            <a:prstDash val="solid"/>
            <a:miter lim="800000"/>
            <a:extLst>
              <a:ext uri="{C807C97D-BFC1-408E-A445-0C87EB9F89A2}">
                <ask:lineSketchStyleProps xmlns:ask="http://schemas.microsoft.com/office/drawing/2018/sketchyshapes" sd="1219033472">
                  <a:prstGeom prst="roundRect">
                    <a:avLst/>
                  </a:prstGeom>
                  <ask:type>
                    <ask:lineSketchCurved/>
                  </ask:type>
                </ask:lineSketchStyleProps>
              </a:ext>
            </a:extLst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282A33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pic>
        <p:nvPicPr>
          <p:cNvPr id="3" name="Picture 2" descr="A screenshot of a computer&#10;&#10;Description automatically generated with low confidence">
            <a:extLst>
              <a:ext uri="{FF2B5EF4-FFF2-40B4-BE49-F238E27FC236}">
                <a16:creationId xmlns:a16="http://schemas.microsoft.com/office/drawing/2014/main" id="{93FFCA69-BE36-1504-1D88-F3F0511AB58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4169" y="819770"/>
            <a:ext cx="5542466" cy="4818907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Title 1"/>
          <p:cNvSpPr txBox="1">
            <a:spLocks noGrp="1"/>
          </p:cNvSpPr>
          <p:nvPr>
            <p:ph type="ctrTitle"/>
          </p:nvPr>
        </p:nvSpPr>
        <p:spPr>
          <a:xfrm>
            <a:off x="560172" y="102329"/>
            <a:ext cx="10968681" cy="1418848"/>
          </a:xfrm>
          <a:prstGeom prst="rect">
            <a:avLst/>
          </a:prstGeom>
        </p:spPr>
        <p:txBody>
          <a:bodyPr/>
          <a:lstStyle>
            <a:lvl1pPr algn="l">
              <a:defRPr sz="5400">
                <a:solidFill>
                  <a:schemeClr val="accent1"/>
                </a:solidFill>
                <a:latin typeface="Avenir Black"/>
                <a:ea typeface="Avenir Black"/>
                <a:cs typeface="Avenir Black"/>
                <a:sym typeface="Avenir Black"/>
              </a:defRPr>
            </a:lvl1pPr>
          </a:lstStyle>
          <a:p>
            <a:r>
              <a:rPr lang="en-US" dirty="0">
                <a:solidFill>
                  <a:srgbClr val="2F8ABE"/>
                </a:solidFill>
              </a:rPr>
              <a:t>Tax Forms &amp; Who Pays Taxes?</a:t>
            </a:r>
            <a:endParaRPr dirty="0">
              <a:solidFill>
                <a:srgbClr val="2F8ABE"/>
              </a:solidFill>
            </a:endParaRPr>
          </a:p>
        </p:txBody>
      </p:sp>
      <p:sp>
        <p:nvSpPr>
          <p:cNvPr id="133" name="Lorem Ipsum Subtitle"/>
          <p:cNvSpPr txBox="1">
            <a:spLocks noGrp="1"/>
          </p:cNvSpPr>
          <p:nvPr>
            <p:ph type="subTitle" idx="1"/>
          </p:nvPr>
        </p:nvSpPr>
        <p:spPr>
          <a:xfrm>
            <a:off x="663146" y="1817098"/>
            <a:ext cx="10762733" cy="4625583"/>
          </a:xfrm>
          <a:prstGeom prst="rect">
            <a:avLst/>
          </a:prstGeom>
        </p:spPr>
        <p:txBody>
          <a:bodyPr/>
          <a:lstStyle/>
          <a:p>
            <a:pPr marL="571500" indent="-571500" algn="l">
              <a:lnSpc>
                <a:spcPct val="100000"/>
              </a:lnSpc>
              <a:buSzPct val="100000"/>
              <a:buFont typeface="Arial"/>
              <a:buChar char="•"/>
              <a:defRPr sz="3600">
                <a:solidFill>
                  <a:schemeClr val="accent2"/>
                </a:solidFill>
                <a:latin typeface="Avenir Light"/>
                <a:ea typeface="Avenir Light"/>
                <a:cs typeface="Avenir Light"/>
                <a:sym typeface="Avenir Light"/>
              </a:defRPr>
            </a:pPr>
            <a:r>
              <a:rPr lang="en-US" dirty="0"/>
              <a:t>Minimum income required</a:t>
            </a:r>
            <a:endParaRPr dirty="0"/>
          </a:p>
          <a:p>
            <a:pPr marL="571500" indent="-571500" algn="l">
              <a:lnSpc>
                <a:spcPct val="100000"/>
              </a:lnSpc>
              <a:buSzPct val="100000"/>
              <a:buFont typeface="Arial"/>
              <a:buChar char="•"/>
              <a:defRPr sz="3600">
                <a:solidFill>
                  <a:schemeClr val="accent2"/>
                </a:solidFill>
                <a:latin typeface="Avenir Light"/>
                <a:ea typeface="Avenir Light"/>
                <a:cs typeface="Avenir Light"/>
                <a:sym typeface="Avenir Light"/>
              </a:defRPr>
            </a:pPr>
            <a:r>
              <a:rPr lang="en-US" dirty="0"/>
              <a:t>W4</a:t>
            </a:r>
          </a:p>
          <a:p>
            <a:pPr marL="571500" indent="-571500" algn="l">
              <a:lnSpc>
                <a:spcPct val="100000"/>
              </a:lnSpc>
              <a:buSzPct val="100000"/>
              <a:buFont typeface="Arial"/>
              <a:buChar char="•"/>
              <a:defRPr sz="3600">
                <a:solidFill>
                  <a:schemeClr val="accent2"/>
                </a:solidFill>
                <a:latin typeface="Avenir Light"/>
                <a:ea typeface="Avenir Light"/>
                <a:cs typeface="Avenir Light"/>
                <a:sym typeface="Avenir Light"/>
              </a:defRPr>
            </a:pPr>
            <a:r>
              <a:rPr lang="en-US" dirty="0"/>
              <a:t>W2</a:t>
            </a:r>
            <a:endParaRPr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53B324C-D385-5CD4-C11A-434BE127E2F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9834"/>
          <a:stretch/>
        </p:blipFill>
        <p:spPr>
          <a:xfrm>
            <a:off x="9994225" y="5922433"/>
            <a:ext cx="1736456" cy="507206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Title 1"/>
          <p:cNvSpPr txBox="1">
            <a:spLocks noGrp="1"/>
          </p:cNvSpPr>
          <p:nvPr>
            <p:ph type="ctrTitle"/>
          </p:nvPr>
        </p:nvSpPr>
        <p:spPr>
          <a:xfrm>
            <a:off x="560172" y="102329"/>
            <a:ext cx="10968681" cy="1418848"/>
          </a:xfrm>
          <a:prstGeom prst="rect">
            <a:avLst/>
          </a:prstGeom>
        </p:spPr>
        <p:txBody>
          <a:bodyPr/>
          <a:lstStyle>
            <a:lvl1pPr algn="l">
              <a:defRPr sz="5400">
                <a:solidFill>
                  <a:schemeClr val="accent1"/>
                </a:solidFill>
                <a:latin typeface="Avenir Black"/>
                <a:ea typeface="Avenir Black"/>
                <a:cs typeface="Avenir Black"/>
                <a:sym typeface="Avenir Black"/>
              </a:defRPr>
            </a:lvl1pPr>
          </a:lstStyle>
          <a:p>
            <a:r>
              <a:rPr lang="en-US" dirty="0">
                <a:solidFill>
                  <a:srgbClr val="2F8ABE"/>
                </a:solidFill>
              </a:rPr>
              <a:t>Where does Tax Money Go?</a:t>
            </a:r>
            <a:endParaRPr dirty="0">
              <a:solidFill>
                <a:srgbClr val="2F8ABE"/>
              </a:solidFill>
            </a:endParaRPr>
          </a:p>
        </p:txBody>
      </p:sp>
      <p:sp>
        <p:nvSpPr>
          <p:cNvPr id="145" name="Lorem Ipsum Subtitle"/>
          <p:cNvSpPr txBox="1">
            <a:spLocks noGrp="1"/>
          </p:cNvSpPr>
          <p:nvPr>
            <p:ph type="subTitle" idx="1"/>
          </p:nvPr>
        </p:nvSpPr>
        <p:spPr>
          <a:xfrm>
            <a:off x="663146" y="1817098"/>
            <a:ext cx="10762733" cy="4625583"/>
          </a:xfrm>
          <a:prstGeom prst="rect">
            <a:avLst/>
          </a:prstGeom>
        </p:spPr>
        <p:txBody>
          <a:bodyPr/>
          <a:lstStyle/>
          <a:p>
            <a:pPr marL="571500" indent="-571500" algn="l">
              <a:lnSpc>
                <a:spcPct val="100000"/>
              </a:lnSpc>
              <a:buSzPct val="100000"/>
              <a:buFont typeface="Arial"/>
              <a:buChar char="•"/>
              <a:defRPr sz="3600">
                <a:solidFill>
                  <a:schemeClr val="accent2"/>
                </a:solidFill>
                <a:latin typeface="Avenir Light"/>
                <a:ea typeface="Avenir Light"/>
                <a:cs typeface="Avenir Light"/>
                <a:sym typeface="Avenir Light"/>
              </a:defRPr>
            </a:pPr>
            <a:r>
              <a:rPr lang="en-US" dirty="0"/>
              <a:t>Major health programs</a:t>
            </a:r>
          </a:p>
          <a:p>
            <a:pPr marL="571500" indent="-571500" algn="l">
              <a:lnSpc>
                <a:spcPct val="100000"/>
              </a:lnSpc>
              <a:buSzPct val="100000"/>
              <a:buFont typeface="Arial"/>
              <a:buChar char="•"/>
              <a:defRPr sz="3600">
                <a:solidFill>
                  <a:schemeClr val="accent2"/>
                </a:solidFill>
                <a:latin typeface="Avenir Light"/>
                <a:ea typeface="Avenir Light"/>
                <a:cs typeface="Avenir Light"/>
                <a:sym typeface="Avenir Light"/>
              </a:defRPr>
            </a:pPr>
            <a:r>
              <a:rPr lang="en-US" dirty="0"/>
              <a:t>Medicare</a:t>
            </a:r>
          </a:p>
          <a:p>
            <a:pPr marL="571500" indent="-571500" algn="l">
              <a:lnSpc>
                <a:spcPct val="100000"/>
              </a:lnSpc>
              <a:buSzPct val="100000"/>
              <a:buFont typeface="Arial"/>
              <a:buChar char="•"/>
              <a:defRPr sz="3600">
                <a:solidFill>
                  <a:schemeClr val="accent2"/>
                </a:solidFill>
                <a:latin typeface="Avenir Light"/>
                <a:ea typeface="Avenir Light"/>
                <a:cs typeface="Avenir Light"/>
                <a:sym typeface="Avenir Light"/>
              </a:defRPr>
            </a:pPr>
            <a:r>
              <a:rPr lang="en-US" dirty="0"/>
              <a:t>Medicaid</a:t>
            </a:r>
            <a:endParaRPr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F54D6BE-F9B9-F9D0-CEF8-A072BD818E6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9834"/>
          <a:stretch/>
        </p:blipFill>
        <p:spPr>
          <a:xfrm>
            <a:off x="9994225" y="5922433"/>
            <a:ext cx="1736456" cy="507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2010774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Title 1"/>
          <p:cNvSpPr txBox="1">
            <a:spLocks noGrp="1"/>
          </p:cNvSpPr>
          <p:nvPr>
            <p:ph type="ctrTitle"/>
          </p:nvPr>
        </p:nvSpPr>
        <p:spPr>
          <a:xfrm>
            <a:off x="560172" y="102329"/>
            <a:ext cx="10968681" cy="1418848"/>
          </a:xfrm>
          <a:prstGeom prst="rect">
            <a:avLst/>
          </a:prstGeom>
        </p:spPr>
        <p:txBody>
          <a:bodyPr/>
          <a:lstStyle>
            <a:lvl1pPr algn="l">
              <a:defRPr sz="5400">
                <a:solidFill>
                  <a:schemeClr val="accent1"/>
                </a:solidFill>
                <a:latin typeface="Avenir Black"/>
                <a:ea typeface="Avenir Black"/>
                <a:cs typeface="Avenir Black"/>
                <a:sym typeface="Avenir Black"/>
              </a:defRPr>
            </a:lvl1pPr>
          </a:lstStyle>
          <a:p>
            <a:r>
              <a:rPr lang="en-US" dirty="0">
                <a:solidFill>
                  <a:srgbClr val="2F8ABE"/>
                </a:solidFill>
              </a:rPr>
              <a:t>Important Tax Dates</a:t>
            </a:r>
            <a:endParaRPr dirty="0">
              <a:solidFill>
                <a:srgbClr val="2F8ABE"/>
              </a:solidFill>
            </a:endParaRPr>
          </a:p>
        </p:txBody>
      </p:sp>
      <p:sp>
        <p:nvSpPr>
          <p:cNvPr id="145" name="Lorem Ipsum Subtitle"/>
          <p:cNvSpPr txBox="1">
            <a:spLocks noGrp="1"/>
          </p:cNvSpPr>
          <p:nvPr>
            <p:ph type="subTitle" idx="1"/>
          </p:nvPr>
        </p:nvSpPr>
        <p:spPr>
          <a:xfrm>
            <a:off x="663146" y="1817098"/>
            <a:ext cx="10762733" cy="4625583"/>
          </a:xfrm>
          <a:prstGeom prst="rect">
            <a:avLst/>
          </a:prstGeom>
        </p:spPr>
        <p:txBody>
          <a:bodyPr/>
          <a:lstStyle/>
          <a:p>
            <a:pPr marL="571500" indent="-571500" algn="l">
              <a:lnSpc>
                <a:spcPct val="100000"/>
              </a:lnSpc>
              <a:buSzPct val="100000"/>
              <a:buFont typeface="Arial"/>
              <a:buChar char="•"/>
              <a:defRPr sz="3600">
                <a:solidFill>
                  <a:schemeClr val="accent2"/>
                </a:solidFill>
                <a:latin typeface="Avenir Light"/>
                <a:ea typeface="Avenir Light"/>
                <a:cs typeface="Avenir Light"/>
                <a:sym typeface="Avenir Light"/>
              </a:defRPr>
            </a:pPr>
            <a:r>
              <a:rPr lang="en-US" dirty="0"/>
              <a:t>January</a:t>
            </a:r>
          </a:p>
          <a:p>
            <a:pPr marL="571500" indent="-571500" algn="l">
              <a:lnSpc>
                <a:spcPct val="100000"/>
              </a:lnSpc>
              <a:buSzPct val="100000"/>
              <a:buFont typeface="Arial"/>
              <a:buChar char="•"/>
              <a:defRPr sz="3600">
                <a:solidFill>
                  <a:schemeClr val="accent2"/>
                </a:solidFill>
                <a:latin typeface="Avenir Light"/>
                <a:ea typeface="Avenir Light"/>
                <a:cs typeface="Avenir Light"/>
                <a:sym typeface="Avenir Light"/>
              </a:defRPr>
            </a:pPr>
            <a:r>
              <a:rPr lang="en-US" dirty="0"/>
              <a:t>April 15</a:t>
            </a:r>
            <a:r>
              <a:rPr lang="en-US" baseline="30000" dirty="0"/>
              <a:t>th</a:t>
            </a:r>
            <a:endParaRPr lang="en-US" dirty="0"/>
          </a:p>
          <a:p>
            <a:pPr marL="571500" indent="-571500" algn="l">
              <a:lnSpc>
                <a:spcPct val="100000"/>
              </a:lnSpc>
              <a:buSzPct val="100000"/>
              <a:buFont typeface="Arial"/>
              <a:buChar char="•"/>
              <a:defRPr sz="3600">
                <a:solidFill>
                  <a:schemeClr val="accent2"/>
                </a:solidFill>
                <a:latin typeface="Avenir Light"/>
                <a:ea typeface="Avenir Light"/>
                <a:cs typeface="Avenir Light"/>
                <a:sym typeface="Avenir Light"/>
              </a:defRPr>
            </a:pPr>
            <a:r>
              <a:rPr lang="en-US" dirty="0"/>
              <a:t>October 15th</a:t>
            </a:r>
            <a:endParaRPr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F278F12-A893-5226-9149-7D68A9F9622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9834"/>
          <a:stretch/>
        </p:blipFill>
        <p:spPr>
          <a:xfrm>
            <a:off x="9994225" y="5922433"/>
            <a:ext cx="1736456" cy="507206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Office Theme">
  <a:themeElements>
    <a:clrScheme name="Office Theme">
      <a:dk1>
        <a:srgbClr val="282A33"/>
      </a:dk1>
      <a:lt1>
        <a:srgbClr val="FFFFFF"/>
      </a:lt1>
      <a:dk2>
        <a:srgbClr val="A7A7A7"/>
      </a:dk2>
      <a:lt2>
        <a:srgbClr val="535353"/>
      </a:lt2>
      <a:accent1>
        <a:srgbClr val="02A1FF"/>
      </a:accent1>
      <a:accent2>
        <a:srgbClr val="282932"/>
      </a:accent2>
      <a:accent3>
        <a:srgbClr val="D4D5D3"/>
      </a:accent3>
      <a:accent4>
        <a:srgbClr val="FEFFFE"/>
      </a:accent4>
      <a:accent5>
        <a:srgbClr val="06A0FF"/>
      </a:accent5>
      <a:accent6>
        <a:srgbClr val="16171C"/>
      </a:accent6>
      <a:hlink>
        <a:srgbClr val="0000FF"/>
      </a:hlink>
      <a:folHlink>
        <a:srgbClr val="FF00FF"/>
      </a:folHlink>
    </a:clrScheme>
    <a:fontScheme name="Office Them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4">
            <a:hueOff val="-7200000"/>
            <a:satOff val="-100001"/>
          </a:schemeClr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282A33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282A33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 Theme">
      <a:dk1>
        <a:srgbClr val="282A33"/>
      </a:dk1>
      <a:lt1>
        <a:srgbClr val="332C0B"/>
      </a:lt1>
      <a:dk2>
        <a:srgbClr val="A7A7A7"/>
      </a:dk2>
      <a:lt2>
        <a:srgbClr val="535353"/>
      </a:lt2>
      <a:accent1>
        <a:srgbClr val="02A1FF"/>
      </a:accent1>
      <a:accent2>
        <a:srgbClr val="282932"/>
      </a:accent2>
      <a:accent3>
        <a:srgbClr val="D4D5D3"/>
      </a:accent3>
      <a:accent4>
        <a:srgbClr val="FEFFFE"/>
      </a:accent4>
      <a:accent5>
        <a:srgbClr val="06A0FF"/>
      </a:accent5>
      <a:accent6>
        <a:srgbClr val="16171C"/>
      </a:accent6>
      <a:hlink>
        <a:srgbClr val="0000FF"/>
      </a:hlink>
      <a:folHlink>
        <a:srgbClr val="FF00FF"/>
      </a:folHlink>
    </a:clrScheme>
    <a:fontScheme name="Office Them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4">
            <a:hueOff val="-7200000"/>
            <a:satOff val="-100001"/>
          </a:schemeClr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282A33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282A33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15973</TotalTime>
  <Words>155</Words>
  <Application>Microsoft Macintosh PowerPoint</Application>
  <PresentationFormat>Widescreen</PresentationFormat>
  <Paragraphs>39</Paragraphs>
  <Slides>12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9" baseType="lpstr">
      <vt:lpstr>Arial</vt:lpstr>
      <vt:lpstr>Avenir Black</vt:lpstr>
      <vt:lpstr>Avenir Heavy</vt:lpstr>
      <vt:lpstr>Avenir Light</vt:lpstr>
      <vt:lpstr>Calibri</vt:lpstr>
      <vt:lpstr>Calibri Light</vt:lpstr>
      <vt:lpstr>Office Theme</vt:lpstr>
      <vt:lpstr>PowerPoint Presentation</vt:lpstr>
      <vt:lpstr>Sponsor Intro</vt:lpstr>
      <vt:lpstr>PowerPoint Presentation</vt:lpstr>
      <vt:lpstr>We’re going to discuss…</vt:lpstr>
      <vt:lpstr>What are Income Taxes?</vt:lpstr>
      <vt:lpstr>PowerPoint Presentation</vt:lpstr>
      <vt:lpstr>Tax Forms &amp; Who Pays Taxes?</vt:lpstr>
      <vt:lpstr>Where does Tax Money Go?</vt:lpstr>
      <vt:lpstr>Important Tax Dates</vt:lpstr>
      <vt:lpstr>Resources</vt:lpstr>
      <vt:lpstr>Conclusion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Sarah Moffat</cp:lastModifiedBy>
  <cp:revision>9</cp:revision>
  <dcterms:modified xsi:type="dcterms:W3CDTF">2023-02-24T23:18:55Z</dcterms:modified>
</cp:coreProperties>
</file>